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8"/>
  </p:notesMasterIdLst>
  <p:sldIdLst>
    <p:sldId id="259" r:id="rId2"/>
    <p:sldId id="260" r:id="rId3"/>
    <p:sldId id="273" r:id="rId4"/>
    <p:sldId id="262" r:id="rId5"/>
    <p:sldId id="263" r:id="rId6"/>
    <p:sldId id="267" r:id="rId7"/>
    <p:sldId id="258" r:id="rId8"/>
    <p:sldId id="288" r:id="rId9"/>
    <p:sldId id="291" r:id="rId10"/>
    <p:sldId id="297" r:id="rId11"/>
    <p:sldId id="284" r:id="rId12"/>
    <p:sldId id="286" r:id="rId13"/>
    <p:sldId id="270" r:id="rId14"/>
    <p:sldId id="268" r:id="rId15"/>
    <p:sldId id="269" r:id="rId16"/>
    <p:sldId id="285" r:id="rId17"/>
    <p:sldId id="287" r:id="rId18"/>
    <p:sldId id="264" r:id="rId19"/>
    <p:sldId id="274" r:id="rId20"/>
    <p:sldId id="256" r:id="rId21"/>
    <p:sldId id="272" r:id="rId22"/>
    <p:sldId id="293" r:id="rId23"/>
    <p:sldId id="294" r:id="rId24"/>
    <p:sldId id="296" r:id="rId25"/>
    <p:sldId id="298" r:id="rId26"/>
    <p:sldId id="281" r:id="rId27"/>
    <p:sldId id="265" r:id="rId28"/>
    <p:sldId id="280" r:id="rId29"/>
    <p:sldId id="292" r:id="rId30"/>
    <p:sldId id="295" r:id="rId31"/>
    <p:sldId id="276" r:id="rId32"/>
    <p:sldId id="277" r:id="rId33"/>
    <p:sldId id="279" r:id="rId34"/>
    <p:sldId id="275" r:id="rId35"/>
    <p:sldId id="278" r:id="rId36"/>
    <p:sldId id="282"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2E72786-995C-2D47-B5A2-410AB5F135E0}">
          <p14:sldIdLst>
            <p14:sldId id="259"/>
            <p14:sldId id="260"/>
            <p14:sldId id="273"/>
            <p14:sldId id="262"/>
            <p14:sldId id="263"/>
            <p14:sldId id="267"/>
            <p14:sldId id="258"/>
            <p14:sldId id="288"/>
            <p14:sldId id="291"/>
            <p14:sldId id="297"/>
            <p14:sldId id="284"/>
            <p14:sldId id="286"/>
            <p14:sldId id="270"/>
            <p14:sldId id="268"/>
            <p14:sldId id="269"/>
            <p14:sldId id="285"/>
            <p14:sldId id="287"/>
            <p14:sldId id="264"/>
            <p14:sldId id="274"/>
            <p14:sldId id="256"/>
            <p14:sldId id="272"/>
            <p14:sldId id="293"/>
            <p14:sldId id="294"/>
            <p14:sldId id="296"/>
            <p14:sldId id="298"/>
            <p14:sldId id="281"/>
            <p14:sldId id="265"/>
            <p14:sldId id="280"/>
            <p14:sldId id="292"/>
            <p14:sldId id="295"/>
            <p14:sldId id="276"/>
            <p14:sldId id="277"/>
            <p14:sldId id="279"/>
            <p14:sldId id="275"/>
            <p14:sldId id="278"/>
            <p14:sldId id="28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6717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FE15580-7123-9E48-A552-9F128259161C}" v="1055" dt="2019-03-21T10:59:01.29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990"/>
    <p:restoredTop sz="87008"/>
  </p:normalViewPr>
  <p:slideViewPr>
    <p:cSldViewPr snapToGrid="0" snapToObjects="1">
      <p:cViewPr>
        <p:scale>
          <a:sx n="100" d="100"/>
          <a:sy n="100" d="100"/>
        </p:scale>
        <p:origin x="696" y="312"/>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kash Levy" userId="0f662538-7453-45f3-952a-fc9f1a7c515e" providerId="ADAL" clId="{FFE15580-7123-9E48-A552-9F128259161C}"/>
    <pc:docChg chg="undo redo custSel addSld delSld modSld sldOrd delSection modSection">
      <pc:chgData name="Akash Levy" userId="0f662538-7453-45f3-952a-fc9f1a7c515e" providerId="ADAL" clId="{FFE15580-7123-9E48-A552-9F128259161C}" dt="2019-03-21T11:06:32.639" v="4893" actId="20577"/>
      <pc:docMkLst>
        <pc:docMk/>
      </pc:docMkLst>
      <pc:sldChg chg="addSp delSp modSp">
        <pc:chgData name="Akash Levy" userId="0f662538-7453-45f3-952a-fc9f1a7c515e" providerId="ADAL" clId="{FFE15580-7123-9E48-A552-9F128259161C}" dt="2019-03-21T06:18:35.178" v="4730" actId="208"/>
        <pc:sldMkLst>
          <pc:docMk/>
          <pc:sldMk cId="4181644783" sldId="256"/>
        </pc:sldMkLst>
        <pc:spChg chg="add mod">
          <ac:chgData name="Akash Levy" userId="0f662538-7453-45f3-952a-fc9f1a7c515e" providerId="ADAL" clId="{FFE15580-7123-9E48-A552-9F128259161C}" dt="2019-03-20T01:30:49.246" v="790" actId="1038"/>
          <ac:spMkLst>
            <pc:docMk/>
            <pc:sldMk cId="4181644783" sldId="256"/>
            <ac:spMk id="2" creationId="{CF01F946-64CB-CC44-81AC-FAAA41AE5412}"/>
          </ac:spMkLst>
        </pc:spChg>
        <pc:spChg chg="mod topLvl">
          <ac:chgData name="Akash Levy" userId="0f662538-7453-45f3-952a-fc9f1a7c515e" providerId="ADAL" clId="{FFE15580-7123-9E48-A552-9F128259161C}" dt="2019-03-08T19:14:51.366" v="450" actId="164"/>
          <ac:spMkLst>
            <pc:docMk/>
            <pc:sldMk cId="4181644783" sldId="256"/>
            <ac:spMk id="4" creationId="{1180189C-70C6-0C4D-AD2A-DE825A834B0E}"/>
          </ac:spMkLst>
        </pc:spChg>
        <pc:spChg chg="add mod">
          <ac:chgData name="Akash Levy" userId="0f662538-7453-45f3-952a-fc9f1a7c515e" providerId="ADAL" clId="{FFE15580-7123-9E48-A552-9F128259161C}" dt="2019-03-20T22:25:42.743" v="1846" actId="1035"/>
          <ac:spMkLst>
            <pc:docMk/>
            <pc:sldMk cId="4181644783" sldId="256"/>
            <ac:spMk id="6" creationId="{BC1A2B5F-D9DF-2847-B139-2D9114EF30B7}"/>
          </ac:spMkLst>
        </pc:spChg>
        <pc:spChg chg="add del mod">
          <ac:chgData name="Akash Levy" userId="0f662538-7453-45f3-952a-fc9f1a7c515e" providerId="ADAL" clId="{FFE15580-7123-9E48-A552-9F128259161C}" dt="2019-03-20T22:24:38.420" v="1827" actId="478"/>
          <ac:spMkLst>
            <pc:docMk/>
            <pc:sldMk cId="4181644783" sldId="256"/>
            <ac:spMk id="7" creationId="{9C6138EC-8CFB-2341-8AEE-0E7F15EAD79A}"/>
          </ac:spMkLst>
        </pc:spChg>
        <pc:spChg chg="mod topLvl">
          <ac:chgData name="Akash Levy" userId="0f662538-7453-45f3-952a-fc9f1a7c515e" providerId="ADAL" clId="{FFE15580-7123-9E48-A552-9F128259161C}" dt="2019-03-08T19:14:51.366" v="450" actId="164"/>
          <ac:spMkLst>
            <pc:docMk/>
            <pc:sldMk cId="4181644783" sldId="256"/>
            <ac:spMk id="10" creationId="{DC4C87B1-8465-2543-98A7-208631FF79E5}"/>
          </ac:spMkLst>
        </pc:spChg>
        <pc:spChg chg="mod topLvl">
          <ac:chgData name="Akash Levy" userId="0f662538-7453-45f3-952a-fc9f1a7c515e" providerId="ADAL" clId="{FFE15580-7123-9E48-A552-9F128259161C}" dt="2019-03-08T19:14:51.366" v="450" actId="164"/>
          <ac:spMkLst>
            <pc:docMk/>
            <pc:sldMk cId="4181644783" sldId="256"/>
            <ac:spMk id="17" creationId="{DFD4F86D-9317-EB46-A064-D96BC5F3037B}"/>
          </ac:spMkLst>
        </pc:spChg>
        <pc:spChg chg="mod topLvl">
          <ac:chgData name="Akash Levy" userId="0f662538-7453-45f3-952a-fc9f1a7c515e" providerId="ADAL" clId="{FFE15580-7123-9E48-A552-9F128259161C}" dt="2019-03-08T19:15:16.021" v="456" actId="1076"/>
          <ac:spMkLst>
            <pc:docMk/>
            <pc:sldMk cId="4181644783" sldId="256"/>
            <ac:spMk id="18" creationId="{83413F31-6BB9-BD4F-ACB0-B87F2AA69033}"/>
          </ac:spMkLst>
        </pc:spChg>
        <pc:spChg chg="mod topLvl">
          <ac:chgData name="Akash Levy" userId="0f662538-7453-45f3-952a-fc9f1a7c515e" providerId="ADAL" clId="{FFE15580-7123-9E48-A552-9F128259161C}" dt="2019-03-20T01:53:30.105" v="1098" actId="1036"/>
          <ac:spMkLst>
            <pc:docMk/>
            <pc:sldMk cId="4181644783" sldId="256"/>
            <ac:spMk id="19" creationId="{A7ADCF19-55F7-A647-8F4D-AA6F26A9E8CF}"/>
          </ac:spMkLst>
        </pc:spChg>
        <pc:spChg chg="mod topLvl">
          <ac:chgData name="Akash Levy" userId="0f662538-7453-45f3-952a-fc9f1a7c515e" providerId="ADAL" clId="{FFE15580-7123-9E48-A552-9F128259161C}" dt="2019-03-08T19:15:10.478" v="455" actId="1076"/>
          <ac:spMkLst>
            <pc:docMk/>
            <pc:sldMk cId="4181644783" sldId="256"/>
            <ac:spMk id="23" creationId="{25EB436A-7F7B-6046-8640-7C8611771A20}"/>
          </ac:spMkLst>
        </pc:spChg>
        <pc:spChg chg="mod topLvl">
          <ac:chgData name="Akash Levy" userId="0f662538-7453-45f3-952a-fc9f1a7c515e" providerId="ADAL" clId="{FFE15580-7123-9E48-A552-9F128259161C}" dt="2019-03-08T19:14:51.366" v="450" actId="164"/>
          <ac:spMkLst>
            <pc:docMk/>
            <pc:sldMk cId="4181644783" sldId="256"/>
            <ac:spMk id="24" creationId="{8DC07756-27C3-6644-A396-2F9301B0E2AB}"/>
          </ac:spMkLst>
        </pc:spChg>
        <pc:spChg chg="mod topLvl">
          <ac:chgData name="Akash Levy" userId="0f662538-7453-45f3-952a-fc9f1a7c515e" providerId="ADAL" clId="{FFE15580-7123-9E48-A552-9F128259161C}" dt="2019-03-08T19:14:51.366" v="450" actId="164"/>
          <ac:spMkLst>
            <pc:docMk/>
            <pc:sldMk cId="4181644783" sldId="256"/>
            <ac:spMk id="25" creationId="{8016A384-D991-DF4E-BCCE-7E8EEAB4CF20}"/>
          </ac:spMkLst>
        </pc:spChg>
        <pc:spChg chg="mod topLvl">
          <ac:chgData name="Akash Levy" userId="0f662538-7453-45f3-952a-fc9f1a7c515e" providerId="ADAL" clId="{FFE15580-7123-9E48-A552-9F128259161C}" dt="2019-03-21T06:18:35.178" v="4730" actId="208"/>
          <ac:spMkLst>
            <pc:docMk/>
            <pc:sldMk cId="4181644783" sldId="256"/>
            <ac:spMk id="28" creationId="{D0121EF6-47D3-9547-A82D-64FDBA85AB4F}"/>
          </ac:spMkLst>
        </pc:spChg>
        <pc:spChg chg="mod topLvl">
          <ac:chgData name="Akash Levy" userId="0f662538-7453-45f3-952a-fc9f1a7c515e" providerId="ADAL" clId="{FFE15580-7123-9E48-A552-9F128259161C}" dt="2019-03-20T01:48:28.049" v="1005" actId="20577"/>
          <ac:spMkLst>
            <pc:docMk/>
            <pc:sldMk cId="4181644783" sldId="256"/>
            <ac:spMk id="29" creationId="{7D88ADC6-5FAF-1543-9786-F4F9AB8334EA}"/>
          </ac:spMkLst>
        </pc:spChg>
        <pc:spChg chg="mod topLvl">
          <ac:chgData name="Akash Levy" userId="0f662538-7453-45f3-952a-fc9f1a7c515e" providerId="ADAL" clId="{FFE15580-7123-9E48-A552-9F128259161C}" dt="2019-03-08T19:14:51.366" v="450" actId="164"/>
          <ac:spMkLst>
            <pc:docMk/>
            <pc:sldMk cId="4181644783" sldId="256"/>
            <ac:spMk id="32" creationId="{F1A0ADF1-4508-8144-B3A0-574C6F81B058}"/>
          </ac:spMkLst>
        </pc:spChg>
        <pc:spChg chg="del mod topLvl">
          <ac:chgData name="Akash Levy" userId="0f662538-7453-45f3-952a-fc9f1a7c515e" providerId="ADAL" clId="{FFE15580-7123-9E48-A552-9F128259161C}" dt="2019-03-08T19:14:30.489" v="448" actId="478"/>
          <ac:spMkLst>
            <pc:docMk/>
            <pc:sldMk cId="4181644783" sldId="256"/>
            <ac:spMk id="47" creationId="{D85FF0F8-82A8-DC41-A084-8A52CE0E2DC3}"/>
          </ac:spMkLst>
        </pc:spChg>
        <pc:spChg chg="add mod">
          <ac:chgData name="Akash Levy" userId="0f662538-7453-45f3-952a-fc9f1a7c515e" providerId="ADAL" clId="{FFE15580-7123-9E48-A552-9F128259161C}" dt="2019-03-21T06:18:35.178" v="4730" actId="208"/>
          <ac:spMkLst>
            <pc:docMk/>
            <pc:sldMk cId="4181644783" sldId="256"/>
            <ac:spMk id="50" creationId="{38576930-1F1A-EE47-B264-FB3E480A8047}"/>
          </ac:spMkLst>
        </pc:spChg>
        <pc:spChg chg="mod topLvl">
          <ac:chgData name="Akash Levy" userId="0f662538-7453-45f3-952a-fc9f1a7c515e" providerId="ADAL" clId="{FFE15580-7123-9E48-A552-9F128259161C}" dt="2019-03-08T19:15:30.752" v="459" actId="1076"/>
          <ac:spMkLst>
            <pc:docMk/>
            <pc:sldMk cId="4181644783" sldId="256"/>
            <ac:spMk id="52" creationId="{D62A199E-D09A-2540-9EEC-243ABA810D71}"/>
          </ac:spMkLst>
        </pc:spChg>
        <pc:spChg chg="add mod">
          <ac:chgData name="Akash Levy" userId="0f662538-7453-45f3-952a-fc9f1a7c515e" providerId="ADAL" clId="{FFE15580-7123-9E48-A552-9F128259161C}" dt="2019-03-20T01:30:49.246" v="790" actId="1038"/>
          <ac:spMkLst>
            <pc:docMk/>
            <pc:sldMk cId="4181644783" sldId="256"/>
            <ac:spMk id="53" creationId="{5229698C-B122-A34B-94F7-DD77B1AB4DC3}"/>
          </ac:spMkLst>
        </pc:spChg>
        <pc:spChg chg="del mod topLvl">
          <ac:chgData name="Akash Levy" userId="0f662538-7453-45f3-952a-fc9f1a7c515e" providerId="ADAL" clId="{FFE15580-7123-9E48-A552-9F128259161C}" dt="2019-03-08T19:14:30.489" v="448" actId="478"/>
          <ac:spMkLst>
            <pc:docMk/>
            <pc:sldMk cId="4181644783" sldId="256"/>
            <ac:spMk id="54" creationId="{BAB3F2C9-AACF-2741-9DF1-A6BE37AF6EFA}"/>
          </ac:spMkLst>
        </pc:spChg>
        <pc:spChg chg="mod topLvl">
          <ac:chgData name="Akash Levy" userId="0f662538-7453-45f3-952a-fc9f1a7c515e" providerId="ADAL" clId="{FFE15580-7123-9E48-A552-9F128259161C}" dt="2019-03-08T19:14:59.600" v="452" actId="1076"/>
          <ac:spMkLst>
            <pc:docMk/>
            <pc:sldMk cId="4181644783" sldId="256"/>
            <ac:spMk id="56" creationId="{D745FBC8-4620-E842-970E-F5468B146839}"/>
          </ac:spMkLst>
        </pc:spChg>
        <pc:spChg chg="mod topLvl">
          <ac:chgData name="Akash Levy" userId="0f662538-7453-45f3-952a-fc9f1a7c515e" providerId="ADAL" clId="{FFE15580-7123-9E48-A552-9F128259161C}" dt="2019-03-08T19:14:51.366" v="450" actId="164"/>
          <ac:spMkLst>
            <pc:docMk/>
            <pc:sldMk cId="4181644783" sldId="256"/>
            <ac:spMk id="57" creationId="{F0EE21A9-429F-AC47-821B-58BCFC5102A5}"/>
          </ac:spMkLst>
        </pc:spChg>
        <pc:spChg chg="mod topLvl">
          <ac:chgData name="Akash Levy" userId="0f662538-7453-45f3-952a-fc9f1a7c515e" providerId="ADAL" clId="{FFE15580-7123-9E48-A552-9F128259161C}" dt="2019-03-08T19:14:56.745" v="451" actId="1076"/>
          <ac:spMkLst>
            <pc:docMk/>
            <pc:sldMk cId="4181644783" sldId="256"/>
            <ac:spMk id="58" creationId="{A67CB848-4C42-914A-8DD4-7E129883C6C7}"/>
          </ac:spMkLst>
        </pc:spChg>
        <pc:spChg chg="mod topLvl">
          <ac:chgData name="Akash Levy" userId="0f662538-7453-45f3-952a-fc9f1a7c515e" providerId="ADAL" clId="{FFE15580-7123-9E48-A552-9F128259161C}" dt="2019-03-20T01:53:30.105" v="1098" actId="1036"/>
          <ac:spMkLst>
            <pc:docMk/>
            <pc:sldMk cId="4181644783" sldId="256"/>
            <ac:spMk id="59" creationId="{7D575678-F32E-4A42-988F-063B5E99BED4}"/>
          </ac:spMkLst>
        </pc:spChg>
        <pc:spChg chg="mod topLvl">
          <ac:chgData name="Akash Levy" userId="0f662538-7453-45f3-952a-fc9f1a7c515e" providerId="ADAL" clId="{FFE15580-7123-9E48-A552-9F128259161C}" dt="2019-03-20T01:53:30.105" v="1098" actId="1036"/>
          <ac:spMkLst>
            <pc:docMk/>
            <pc:sldMk cId="4181644783" sldId="256"/>
            <ac:spMk id="60" creationId="{50D4CE38-70DD-D946-9A38-F1913FB0817A}"/>
          </ac:spMkLst>
        </pc:spChg>
        <pc:spChg chg="mod topLvl">
          <ac:chgData name="Akash Levy" userId="0f662538-7453-45f3-952a-fc9f1a7c515e" providerId="ADAL" clId="{FFE15580-7123-9E48-A552-9F128259161C}" dt="2019-03-20T01:53:30.105" v="1098" actId="1036"/>
          <ac:spMkLst>
            <pc:docMk/>
            <pc:sldMk cId="4181644783" sldId="256"/>
            <ac:spMk id="61" creationId="{759971E7-FB17-074A-BDB5-2AB2721AD4FF}"/>
          </ac:spMkLst>
        </pc:spChg>
        <pc:spChg chg="add mod">
          <ac:chgData name="Akash Levy" userId="0f662538-7453-45f3-952a-fc9f1a7c515e" providerId="ADAL" clId="{FFE15580-7123-9E48-A552-9F128259161C}" dt="2019-03-08T19:14:51.366" v="450" actId="164"/>
          <ac:spMkLst>
            <pc:docMk/>
            <pc:sldMk cId="4181644783" sldId="256"/>
            <ac:spMk id="62" creationId="{C49191B1-5795-6D42-83A4-E69EC56B58B2}"/>
          </ac:spMkLst>
        </pc:spChg>
        <pc:spChg chg="add mod">
          <ac:chgData name="Akash Levy" userId="0f662538-7453-45f3-952a-fc9f1a7c515e" providerId="ADAL" clId="{FFE15580-7123-9E48-A552-9F128259161C}" dt="2019-03-08T19:14:51.366" v="450" actId="164"/>
          <ac:spMkLst>
            <pc:docMk/>
            <pc:sldMk cId="4181644783" sldId="256"/>
            <ac:spMk id="63" creationId="{E0C320D0-D7CF-1947-A65A-D737B6CDFD0F}"/>
          </ac:spMkLst>
        </pc:spChg>
        <pc:spChg chg="add mod">
          <ac:chgData name="Akash Levy" userId="0f662538-7453-45f3-952a-fc9f1a7c515e" providerId="ADAL" clId="{FFE15580-7123-9E48-A552-9F128259161C}" dt="2019-03-21T06:18:35.178" v="4730" actId="208"/>
          <ac:spMkLst>
            <pc:docMk/>
            <pc:sldMk cId="4181644783" sldId="256"/>
            <ac:spMk id="64" creationId="{6175F259-5E4B-1044-B299-B1F80F863415}"/>
          </ac:spMkLst>
        </pc:spChg>
        <pc:spChg chg="del">
          <ac:chgData name="Akash Levy" userId="0f662538-7453-45f3-952a-fc9f1a7c515e" providerId="ADAL" clId="{FFE15580-7123-9E48-A552-9F128259161C}" dt="2019-03-20T22:24:24.692" v="1798" actId="478"/>
          <ac:spMkLst>
            <pc:docMk/>
            <pc:sldMk cId="4181644783" sldId="256"/>
            <ac:spMk id="65" creationId="{BF0B0788-099D-474D-B2EF-41B86D4E6D56}"/>
          </ac:spMkLst>
        </pc:spChg>
        <pc:spChg chg="add mod">
          <ac:chgData name="Akash Levy" userId="0f662538-7453-45f3-952a-fc9f1a7c515e" providerId="ADAL" clId="{FFE15580-7123-9E48-A552-9F128259161C}" dt="2019-03-21T06:18:35.178" v="4730" actId="208"/>
          <ac:spMkLst>
            <pc:docMk/>
            <pc:sldMk cId="4181644783" sldId="256"/>
            <ac:spMk id="66" creationId="{2DBF8A59-EFA1-9F45-A3E5-C882C10D4072}"/>
          </ac:spMkLst>
        </pc:spChg>
        <pc:spChg chg="mod topLvl">
          <ac:chgData name="Akash Levy" userId="0f662538-7453-45f3-952a-fc9f1a7c515e" providerId="ADAL" clId="{FFE15580-7123-9E48-A552-9F128259161C}" dt="2019-03-08T19:14:51.366" v="450" actId="164"/>
          <ac:spMkLst>
            <pc:docMk/>
            <pc:sldMk cId="4181644783" sldId="256"/>
            <ac:spMk id="68" creationId="{07197899-7CD7-184F-BC69-312FDD4162D4}"/>
          </ac:spMkLst>
        </pc:spChg>
        <pc:spChg chg="add mod">
          <ac:chgData name="Akash Levy" userId="0f662538-7453-45f3-952a-fc9f1a7c515e" providerId="ADAL" clId="{FFE15580-7123-9E48-A552-9F128259161C}" dt="2019-03-21T06:18:35.178" v="4730" actId="208"/>
          <ac:spMkLst>
            <pc:docMk/>
            <pc:sldMk cId="4181644783" sldId="256"/>
            <ac:spMk id="69" creationId="{52AFAF52-9238-254E-A0CA-A3F64E995BAF}"/>
          </ac:spMkLst>
        </pc:spChg>
        <pc:spChg chg="mod topLvl">
          <ac:chgData name="Akash Levy" userId="0f662538-7453-45f3-952a-fc9f1a7c515e" providerId="ADAL" clId="{FFE15580-7123-9E48-A552-9F128259161C}" dt="2019-03-08T19:15:39.508" v="461" actId="1076"/>
          <ac:spMkLst>
            <pc:docMk/>
            <pc:sldMk cId="4181644783" sldId="256"/>
            <ac:spMk id="70" creationId="{D28C3CAC-3D4B-D54E-B631-A58D80246D12}"/>
          </ac:spMkLst>
        </pc:spChg>
        <pc:spChg chg="mod topLvl">
          <ac:chgData name="Akash Levy" userId="0f662538-7453-45f3-952a-fc9f1a7c515e" providerId="ADAL" clId="{FFE15580-7123-9E48-A552-9F128259161C}" dt="2019-03-08T19:15:34.571" v="460" actId="1076"/>
          <ac:spMkLst>
            <pc:docMk/>
            <pc:sldMk cId="4181644783" sldId="256"/>
            <ac:spMk id="71" creationId="{4D0F5BB3-2360-F34E-BFA4-F8BA179CA7B9}"/>
          </ac:spMkLst>
        </pc:spChg>
        <pc:spChg chg="mod topLvl">
          <ac:chgData name="Akash Levy" userId="0f662538-7453-45f3-952a-fc9f1a7c515e" providerId="ADAL" clId="{FFE15580-7123-9E48-A552-9F128259161C}" dt="2019-03-08T19:15:27.046" v="458" actId="1076"/>
          <ac:spMkLst>
            <pc:docMk/>
            <pc:sldMk cId="4181644783" sldId="256"/>
            <ac:spMk id="72" creationId="{22A85237-995C-C049-B424-DA5C818964DF}"/>
          </ac:spMkLst>
        </pc:spChg>
        <pc:spChg chg="mod topLvl">
          <ac:chgData name="Akash Levy" userId="0f662538-7453-45f3-952a-fc9f1a7c515e" providerId="ADAL" clId="{FFE15580-7123-9E48-A552-9F128259161C}" dt="2019-03-20T01:52:47.259" v="1062" actId="20577"/>
          <ac:spMkLst>
            <pc:docMk/>
            <pc:sldMk cId="4181644783" sldId="256"/>
            <ac:spMk id="73" creationId="{49CFB606-5808-074A-AAFF-773CDFDC6AE0}"/>
          </ac:spMkLst>
        </pc:spChg>
        <pc:spChg chg="mod topLvl">
          <ac:chgData name="Akash Levy" userId="0f662538-7453-45f3-952a-fc9f1a7c515e" providerId="ADAL" clId="{FFE15580-7123-9E48-A552-9F128259161C}" dt="2019-03-20T01:52:53.831" v="1068" actId="20577"/>
          <ac:spMkLst>
            <pc:docMk/>
            <pc:sldMk cId="4181644783" sldId="256"/>
            <ac:spMk id="74" creationId="{C724335A-FD53-C74D-AFE4-57527967E4AD}"/>
          </ac:spMkLst>
        </pc:spChg>
        <pc:spChg chg="mod topLvl">
          <ac:chgData name="Akash Levy" userId="0f662538-7453-45f3-952a-fc9f1a7c515e" providerId="ADAL" clId="{FFE15580-7123-9E48-A552-9F128259161C}" dt="2019-03-20T01:53:02.594" v="1074" actId="20577"/>
          <ac:spMkLst>
            <pc:docMk/>
            <pc:sldMk cId="4181644783" sldId="256"/>
            <ac:spMk id="75" creationId="{F5CF6495-D5FA-024B-848F-82B3F9A0F7F5}"/>
          </ac:spMkLst>
        </pc:spChg>
        <pc:spChg chg="mod topLvl">
          <ac:chgData name="Akash Levy" userId="0f662538-7453-45f3-952a-fc9f1a7c515e" providerId="ADAL" clId="{FFE15580-7123-9E48-A552-9F128259161C}" dt="2019-03-20T01:52:58.343" v="1071" actId="20577"/>
          <ac:spMkLst>
            <pc:docMk/>
            <pc:sldMk cId="4181644783" sldId="256"/>
            <ac:spMk id="76" creationId="{2FA786FD-A565-7041-AE63-F3B765B166B3}"/>
          </ac:spMkLst>
        </pc:spChg>
        <pc:spChg chg="mod topLvl">
          <ac:chgData name="Akash Levy" userId="0f662538-7453-45f3-952a-fc9f1a7c515e" providerId="ADAL" clId="{FFE15580-7123-9E48-A552-9F128259161C}" dt="2019-03-08T19:14:51.366" v="450" actId="164"/>
          <ac:spMkLst>
            <pc:docMk/>
            <pc:sldMk cId="4181644783" sldId="256"/>
            <ac:spMk id="77" creationId="{C403279C-E29E-764B-B69C-BF271CA2750F}"/>
          </ac:spMkLst>
        </pc:spChg>
        <pc:spChg chg="mod topLvl">
          <ac:chgData name="Akash Levy" userId="0f662538-7453-45f3-952a-fc9f1a7c515e" providerId="ADAL" clId="{FFE15580-7123-9E48-A552-9F128259161C}" dt="2019-03-08T19:14:51.366" v="450" actId="164"/>
          <ac:spMkLst>
            <pc:docMk/>
            <pc:sldMk cId="4181644783" sldId="256"/>
            <ac:spMk id="78" creationId="{FF00250D-FFBF-E349-A222-5D86E50B346B}"/>
          </ac:spMkLst>
        </pc:spChg>
        <pc:spChg chg="mod topLvl">
          <ac:chgData name="Akash Levy" userId="0f662538-7453-45f3-952a-fc9f1a7c515e" providerId="ADAL" clId="{FFE15580-7123-9E48-A552-9F128259161C}" dt="2019-03-08T19:14:51.366" v="450" actId="164"/>
          <ac:spMkLst>
            <pc:docMk/>
            <pc:sldMk cId="4181644783" sldId="256"/>
            <ac:spMk id="79" creationId="{AD0189E7-AB5B-9847-8FDB-68A4A6842471}"/>
          </ac:spMkLst>
        </pc:spChg>
        <pc:spChg chg="del mod topLvl">
          <ac:chgData name="Akash Levy" userId="0f662538-7453-45f3-952a-fc9f1a7c515e" providerId="ADAL" clId="{FFE15580-7123-9E48-A552-9F128259161C}" dt="2019-03-08T19:14:01.245" v="437" actId="478"/>
          <ac:spMkLst>
            <pc:docMk/>
            <pc:sldMk cId="4181644783" sldId="256"/>
            <ac:spMk id="80" creationId="{CFD8C3D0-D2D1-984D-A0EA-DE16B7533E13}"/>
          </ac:spMkLst>
        </pc:spChg>
        <pc:spChg chg="del mod topLvl">
          <ac:chgData name="Akash Levy" userId="0f662538-7453-45f3-952a-fc9f1a7c515e" providerId="ADAL" clId="{FFE15580-7123-9E48-A552-9F128259161C}" dt="2019-03-08T19:14:11.213" v="443" actId="478"/>
          <ac:spMkLst>
            <pc:docMk/>
            <pc:sldMk cId="4181644783" sldId="256"/>
            <ac:spMk id="81" creationId="{B9FEF030-7CE3-9B46-BF3C-EFE583314BD1}"/>
          </ac:spMkLst>
        </pc:spChg>
        <pc:spChg chg="add mod">
          <ac:chgData name="Akash Levy" userId="0f662538-7453-45f3-952a-fc9f1a7c515e" providerId="ADAL" clId="{FFE15580-7123-9E48-A552-9F128259161C}" dt="2019-03-21T06:18:35.178" v="4730" actId="208"/>
          <ac:spMkLst>
            <pc:docMk/>
            <pc:sldMk cId="4181644783" sldId="256"/>
            <ac:spMk id="82" creationId="{EEF2F592-2E95-BF49-B29F-DB52C721CD78}"/>
          </ac:spMkLst>
        </pc:spChg>
        <pc:spChg chg="mod topLvl">
          <ac:chgData name="Akash Levy" userId="0f662538-7453-45f3-952a-fc9f1a7c515e" providerId="ADAL" clId="{FFE15580-7123-9E48-A552-9F128259161C}" dt="2019-03-21T06:18:35.178" v="4730" actId="208"/>
          <ac:spMkLst>
            <pc:docMk/>
            <pc:sldMk cId="4181644783" sldId="256"/>
            <ac:spMk id="83" creationId="{8C272BB2-BB76-5F45-8F5A-A100740BA445}"/>
          </ac:spMkLst>
        </pc:spChg>
        <pc:spChg chg="del mod topLvl">
          <ac:chgData name="Akash Levy" userId="0f662538-7453-45f3-952a-fc9f1a7c515e" providerId="ADAL" clId="{FFE15580-7123-9E48-A552-9F128259161C}" dt="2019-03-08T19:14:08.695" v="441" actId="478"/>
          <ac:spMkLst>
            <pc:docMk/>
            <pc:sldMk cId="4181644783" sldId="256"/>
            <ac:spMk id="84" creationId="{6DBAF35C-709D-7B47-9FB9-2B1A339841D9}"/>
          </ac:spMkLst>
        </pc:spChg>
        <pc:spChg chg="add mod">
          <ac:chgData name="Akash Levy" userId="0f662538-7453-45f3-952a-fc9f1a7c515e" providerId="ADAL" clId="{FFE15580-7123-9E48-A552-9F128259161C}" dt="2019-03-21T06:18:35.178" v="4730" actId="208"/>
          <ac:spMkLst>
            <pc:docMk/>
            <pc:sldMk cId="4181644783" sldId="256"/>
            <ac:spMk id="85" creationId="{C65E3EBE-3A40-7144-B660-D15885C29B36}"/>
          </ac:spMkLst>
        </pc:spChg>
        <pc:spChg chg="add mod">
          <ac:chgData name="Akash Levy" userId="0f662538-7453-45f3-952a-fc9f1a7c515e" providerId="ADAL" clId="{FFE15580-7123-9E48-A552-9F128259161C}" dt="2019-03-21T06:18:35.178" v="4730" actId="208"/>
          <ac:spMkLst>
            <pc:docMk/>
            <pc:sldMk cId="4181644783" sldId="256"/>
            <ac:spMk id="86" creationId="{9B90A185-19B4-E347-BBE8-A085E1059C3C}"/>
          </ac:spMkLst>
        </pc:spChg>
        <pc:spChg chg="del mod topLvl">
          <ac:chgData name="Akash Levy" userId="0f662538-7453-45f3-952a-fc9f1a7c515e" providerId="ADAL" clId="{FFE15580-7123-9E48-A552-9F128259161C}" dt="2019-03-08T19:14:10.007" v="442" actId="478"/>
          <ac:spMkLst>
            <pc:docMk/>
            <pc:sldMk cId="4181644783" sldId="256"/>
            <ac:spMk id="88" creationId="{BE07805F-933B-B445-9741-84D0F15F6282}"/>
          </ac:spMkLst>
        </pc:spChg>
        <pc:spChg chg="del mod topLvl">
          <ac:chgData name="Akash Levy" userId="0f662538-7453-45f3-952a-fc9f1a7c515e" providerId="ADAL" clId="{FFE15580-7123-9E48-A552-9F128259161C}" dt="2019-03-08T19:14:07.637" v="440" actId="478"/>
          <ac:spMkLst>
            <pc:docMk/>
            <pc:sldMk cId="4181644783" sldId="256"/>
            <ac:spMk id="89" creationId="{D11C6F14-0A30-D448-9DCA-9DD37AD994F3}"/>
          </ac:spMkLst>
        </pc:spChg>
        <pc:spChg chg="del">
          <ac:chgData name="Akash Levy" userId="0f662538-7453-45f3-952a-fc9f1a7c515e" providerId="ADAL" clId="{FFE15580-7123-9E48-A552-9F128259161C}" dt="2019-03-08T19:12:28.677" v="405" actId="478"/>
          <ac:spMkLst>
            <pc:docMk/>
            <pc:sldMk cId="4181644783" sldId="256"/>
            <ac:spMk id="90" creationId="{74144D15-B414-114B-9238-22D4E5DCBFC3}"/>
          </ac:spMkLst>
        </pc:spChg>
        <pc:spChg chg="del">
          <ac:chgData name="Akash Levy" userId="0f662538-7453-45f3-952a-fc9f1a7c515e" providerId="ADAL" clId="{FFE15580-7123-9E48-A552-9F128259161C}" dt="2019-03-08T19:12:25.441" v="404" actId="478"/>
          <ac:spMkLst>
            <pc:docMk/>
            <pc:sldMk cId="4181644783" sldId="256"/>
            <ac:spMk id="91" creationId="{D76130DF-E8F6-D949-808E-DD54E5E40F26}"/>
          </ac:spMkLst>
        </pc:spChg>
        <pc:spChg chg="mod topLvl">
          <ac:chgData name="Akash Levy" userId="0f662538-7453-45f3-952a-fc9f1a7c515e" providerId="ADAL" clId="{FFE15580-7123-9E48-A552-9F128259161C}" dt="2019-03-08T19:13:53.064" v="435" actId="165"/>
          <ac:spMkLst>
            <pc:docMk/>
            <pc:sldMk cId="4181644783" sldId="256"/>
            <ac:spMk id="92" creationId="{AE3E0F2E-5107-5A44-9FDA-178A624B12B5}"/>
          </ac:spMkLst>
        </pc:spChg>
        <pc:spChg chg="del">
          <ac:chgData name="Akash Levy" userId="0f662538-7453-45f3-952a-fc9f1a7c515e" providerId="ADAL" clId="{FFE15580-7123-9E48-A552-9F128259161C}" dt="2019-03-08T19:12:45.679" v="411" actId="478"/>
          <ac:spMkLst>
            <pc:docMk/>
            <pc:sldMk cId="4181644783" sldId="256"/>
            <ac:spMk id="93" creationId="{7E5EE402-D092-F448-9738-1E48591430D8}"/>
          </ac:spMkLst>
        </pc:spChg>
        <pc:grpChg chg="add mod">
          <ac:chgData name="Akash Levy" userId="0f662538-7453-45f3-952a-fc9f1a7c515e" providerId="ADAL" clId="{FFE15580-7123-9E48-A552-9F128259161C}" dt="2019-03-20T22:24:45.493" v="1828" actId="1076"/>
          <ac:grpSpMkLst>
            <pc:docMk/>
            <pc:sldMk cId="4181644783" sldId="256"/>
            <ac:grpSpMk id="5" creationId="{C59420C4-AE89-CE4A-9CCA-5B5343B8BBD2}"/>
          </ac:grpSpMkLst>
        </pc:grpChg>
        <pc:grpChg chg="del mod">
          <ac:chgData name="Akash Levy" userId="0f662538-7453-45f3-952a-fc9f1a7c515e" providerId="ADAL" clId="{FFE15580-7123-9E48-A552-9F128259161C}" dt="2019-03-08T19:13:53.064" v="435" actId="165"/>
          <ac:grpSpMkLst>
            <pc:docMk/>
            <pc:sldMk cId="4181644783" sldId="256"/>
            <ac:grpSpMk id="6" creationId="{6EA879D1-E084-C04D-B080-9428F388B22C}"/>
          </ac:grpSpMkLst>
        </pc:grpChg>
        <pc:graphicFrameChg chg="mod modGraphic">
          <ac:chgData name="Akash Levy" userId="0f662538-7453-45f3-952a-fc9f1a7c515e" providerId="ADAL" clId="{FFE15580-7123-9E48-A552-9F128259161C}" dt="2019-03-21T00:38:50.057" v="2438" actId="20577"/>
          <ac:graphicFrameMkLst>
            <pc:docMk/>
            <pc:sldMk cId="4181644783" sldId="256"/>
            <ac:graphicFrameMk id="36" creationId="{D0785656-638E-7B40-9690-C74B2FAB4ACC}"/>
          </ac:graphicFrameMkLst>
        </pc:graphicFrameChg>
        <pc:picChg chg="mod topLvl">
          <ac:chgData name="Akash Levy" userId="0f662538-7453-45f3-952a-fc9f1a7c515e" providerId="ADAL" clId="{FFE15580-7123-9E48-A552-9F128259161C}" dt="2019-03-08T19:14:51.366" v="450" actId="164"/>
          <ac:picMkLst>
            <pc:docMk/>
            <pc:sldMk cId="4181644783" sldId="256"/>
            <ac:picMk id="3" creationId="{58913B73-F6D0-DA43-AE89-40A31BF99946}"/>
          </ac:picMkLst>
        </pc:picChg>
        <pc:picChg chg="mod topLvl">
          <ac:chgData name="Akash Levy" userId="0f662538-7453-45f3-952a-fc9f1a7c515e" providerId="ADAL" clId="{FFE15580-7123-9E48-A552-9F128259161C}" dt="2019-03-08T19:14:51.366" v="450" actId="164"/>
          <ac:picMkLst>
            <pc:docMk/>
            <pc:sldMk cId="4181644783" sldId="256"/>
            <ac:picMk id="67" creationId="{D4A33858-0EDA-B84C-960E-31DEB461C369}"/>
          </ac:picMkLst>
        </pc:picChg>
      </pc:sldChg>
      <pc:sldChg chg="del">
        <pc:chgData name="Akash Levy" userId="0f662538-7453-45f3-952a-fc9f1a7c515e" providerId="ADAL" clId="{FFE15580-7123-9E48-A552-9F128259161C}" dt="2019-03-21T01:46:10.748" v="3916" actId="2696"/>
        <pc:sldMkLst>
          <pc:docMk/>
          <pc:sldMk cId="1285298710" sldId="257"/>
        </pc:sldMkLst>
      </pc:sldChg>
      <pc:sldChg chg="addSp modSp">
        <pc:chgData name="Akash Levy" userId="0f662538-7453-45f3-952a-fc9f1a7c515e" providerId="ADAL" clId="{FFE15580-7123-9E48-A552-9F128259161C}" dt="2019-03-20T23:27:22.466" v="2191" actId="1076"/>
        <pc:sldMkLst>
          <pc:docMk/>
          <pc:sldMk cId="598017229" sldId="258"/>
        </pc:sldMkLst>
        <pc:spChg chg="add mod">
          <ac:chgData name="Akash Levy" userId="0f662538-7453-45f3-952a-fc9f1a7c515e" providerId="ADAL" clId="{FFE15580-7123-9E48-A552-9F128259161C}" dt="2019-03-20T23:27:22.466" v="2191" actId="1076"/>
          <ac:spMkLst>
            <pc:docMk/>
            <pc:sldMk cId="598017229" sldId="258"/>
            <ac:spMk id="2" creationId="{7C5D0FC0-E0BC-9542-B3AA-4E5DCC1B9C6D}"/>
          </ac:spMkLst>
        </pc:spChg>
      </pc:sldChg>
      <pc:sldChg chg="modSp">
        <pc:chgData name="Akash Levy" userId="0f662538-7453-45f3-952a-fc9f1a7c515e" providerId="ADAL" clId="{FFE15580-7123-9E48-A552-9F128259161C}" dt="2019-03-19T06:14:39.153" v="468" actId="20577"/>
        <pc:sldMkLst>
          <pc:docMk/>
          <pc:sldMk cId="1387859574" sldId="259"/>
        </pc:sldMkLst>
        <pc:spChg chg="mod">
          <ac:chgData name="Akash Levy" userId="0f662538-7453-45f3-952a-fc9f1a7c515e" providerId="ADAL" clId="{FFE15580-7123-9E48-A552-9F128259161C}" dt="2019-03-19T06:14:39.153" v="468" actId="20577"/>
          <ac:spMkLst>
            <pc:docMk/>
            <pc:sldMk cId="1387859574" sldId="259"/>
            <ac:spMk id="4" creationId="{865CC34E-8749-7C4D-A49E-D1E75FCFD6B4}"/>
          </ac:spMkLst>
        </pc:spChg>
      </pc:sldChg>
      <pc:sldChg chg="modSp">
        <pc:chgData name="Akash Levy" userId="0f662538-7453-45f3-952a-fc9f1a7c515e" providerId="ADAL" clId="{FFE15580-7123-9E48-A552-9F128259161C}" dt="2019-03-19T06:44:21.060" v="591" actId="1036"/>
        <pc:sldMkLst>
          <pc:docMk/>
          <pc:sldMk cId="1819982265" sldId="260"/>
        </pc:sldMkLst>
        <pc:spChg chg="mod">
          <ac:chgData name="Akash Levy" userId="0f662538-7453-45f3-952a-fc9f1a7c515e" providerId="ADAL" clId="{FFE15580-7123-9E48-A552-9F128259161C}" dt="2019-03-19T06:44:21.060" v="591" actId="1036"/>
          <ac:spMkLst>
            <pc:docMk/>
            <pc:sldMk cId="1819982265" sldId="260"/>
            <ac:spMk id="25" creationId="{62DA3C79-8505-F34E-8FC5-B356ACE38EAC}"/>
          </ac:spMkLst>
        </pc:spChg>
      </pc:sldChg>
      <pc:sldChg chg="del ord">
        <pc:chgData name="Akash Levy" userId="0f662538-7453-45f3-952a-fc9f1a7c515e" providerId="ADAL" clId="{FFE15580-7123-9E48-A552-9F128259161C}" dt="2019-03-20T23:28:24.170" v="2192" actId="2696"/>
        <pc:sldMkLst>
          <pc:docMk/>
          <pc:sldMk cId="3732326760" sldId="261"/>
        </pc:sldMkLst>
      </pc:sldChg>
      <pc:sldChg chg="modSp">
        <pc:chgData name="Akash Levy" userId="0f662538-7453-45f3-952a-fc9f1a7c515e" providerId="ADAL" clId="{FFE15580-7123-9E48-A552-9F128259161C}" dt="2019-03-19T06:17:15.783" v="547" actId="20577"/>
        <pc:sldMkLst>
          <pc:docMk/>
          <pc:sldMk cId="509768021" sldId="263"/>
        </pc:sldMkLst>
        <pc:spChg chg="mod">
          <ac:chgData name="Akash Levy" userId="0f662538-7453-45f3-952a-fc9f1a7c515e" providerId="ADAL" clId="{FFE15580-7123-9E48-A552-9F128259161C}" dt="2019-03-19T06:17:15.783" v="547" actId="20577"/>
          <ac:spMkLst>
            <pc:docMk/>
            <pc:sldMk cId="509768021" sldId="263"/>
            <ac:spMk id="3" creationId="{258B9D5E-E018-7D42-A515-01869E646CD4}"/>
          </ac:spMkLst>
        </pc:spChg>
      </pc:sldChg>
      <pc:sldChg chg="modSp">
        <pc:chgData name="Akash Levy" userId="0f662538-7453-45f3-952a-fc9f1a7c515e" providerId="ADAL" clId="{FFE15580-7123-9E48-A552-9F128259161C}" dt="2019-03-21T01:09:08.724" v="3078" actId="20577"/>
        <pc:sldMkLst>
          <pc:docMk/>
          <pc:sldMk cId="604021974" sldId="265"/>
        </pc:sldMkLst>
        <pc:spChg chg="mod">
          <ac:chgData name="Akash Levy" userId="0f662538-7453-45f3-952a-fc9f1a7c515e" providerId="ADAL" clId="{FFE15580-7123-9E48-A552-9F128259161C}" dt="2019-03-21T01:09:08.724" v="3078" actId="20577"/>
          <ac:spMkLst>
            <pc:docMk/>
            <pc:sldMk cId="604021974" sldId="265"/>
            <ac:spMk id="5" creationId="{33AF5A68-039E-404C-BF4C-2EA80F086557}"/>
          </ac:spMkLst>
        </pc:spChg>
      </pc:sldChg>
      <pc:sldChg chg="modSp">
        <pc:chgData name="Akash Levy" userId="0f662538-7453-45f3-952a-fc9f1a7c515e" providerId="ADAL" clId="{FFE15580-7123-9E48-A552-9F128259161C}" dt="2019-03-21T01:53:41.352" v="4327" actId="20577"/>
        <pc:sldMkLst>
          <pc:docMk/>
          <pc:sldMk cId="1093467749" sldId="269"/>
        </pc:sldMkLst>
        <pc:spChg chg="mod">
          <ac:chgData name="Akash Levy" userId="0f662538-7453-45f3-952a-fc9f1a7c515e" providerId="ADAL" clId="{FFE15580-7123-9E48-A552-9F128259161C}" dt="2019-03-21T01:53:41.352" v="4327" actId="20577"/>
          <ac:spMkLst>
            <pc:docMk/>
            <pc:sldMk cId="1093467749" sldId="269"/>
            <ac:spMk id="26" creationId="{5C784197-848F-6249-A7FD-982276A5EC8E}"/>
          </ac:spMkLst>
        </pc:spChg>
      </pc:sldChg>
      <pc:sldChg chg="ord">
        <pc:chgData name="Akash Levy" userId="0f662538-7453-45f3-952a-fc9f1a7c515e" providerId="ADAL" clId="{FFE15580-7123-9E48-A552-9F128259161C}" dt="2019-03-20T22:21:59.907" v="1781"/>
        <pc:sldMkLst>
          <pc:docMk/>
          <pc:sldMk cId="634523643" sldId="272"/>
        </pc:sldMkLst>
      </pc:sldChg>
      <pc:sldChg chg="modSp modAnim">
        <pc:chgData name="Akash Levy" userId="0f662538-7453-45f3-952a-fc9f1a7c515e" providerId="ADAL" clId="{FFE15580-7123-9E48-A552-9F128259161C}" dt="2019-03-21T01:09:50.517" v="3099" actId="20577"/>
        <pc:sldMkLst>
          <pc:docMk/>
          <pc:sldMk cId="1307944278" sldId="273"/>
        </pc:sldMkLst>
        <pc:spChg chg="mod">
          <ac:chgData name="Akash Levy" userId="0f662538-7453-45f3-952a-fc9f1a7c515e" providerId="ADAL" clId="{FFE15580-7123-9E48-A552-9F128259161C}" dt="2019-03-19T06:15:44.360" v="474" actId="20577"/>
          <ac:spMkLst>
            <pc:docMk/>
            <pc:sldMk cId="1307944278" sldId="273"/>
            <ac:spMk id="2" creationId="{FB967C04-68D3-B74D-A983-6ABC9040FBB7}"/>
          </ac:spMkLst>
        </pc:spChg>
        <pc:spChg chg="mod">
          <ac:chgData name="Akash Levy" userId="0f662538-7453-45f3-952a-fc9f1a7c515e" providerId="ADAL" clId="{FFE15580-7123-9E48-A552-9F128259161C}" dt="2019-03-21T01:09:46.332" v="3098" actId="20577"/>
          <ac:spMkLst>
            <pc:docMk/>
            <pc:sldMk cId="1307944278" sldId="273"/>
            <ac:spMk id="3" creationId="{A8164B04-7A62-264B-81A1-54508032E0C3}"/>
          </ac:spMkLst>
        </pc:spChg>
      </pc:sldChg>
      <pc:sldChg chg="addSp modSp ord">
        <pc:chgData name="Akash Levy" userId="0f662538-7453-45f3-952a-fc9f1a7c515e" providerId="ADAL" clId="{FFE15580-7123-9E48-A552-9F128259161C}" dt="2019-03-21T10:10:35.175" v="4733" actId="20577"/>
        <pc:sldMkLst>
          <pc:docMk/>
          <pc:sldMk cId="148607542" sldId="275"/>
        </pc:sldMkLst>
        <pc:spChg chg="mod">
          <ac:chgData name="Akash Levy" userId="0f662538-7453-45f3-952a-fc9f1a7c515e" providerId="ADAL" clId="{FFE15580-7123-9E48-A552-9F128259161C}" dt="2019-03-21T01:46:29.688" v="3919" actId="20577"/>
          <ac:spMkLst>
            <pc:docMk/>
            <pc:sldMk cId="148607542" sldId="275"/>
            <ac:spMk id="2" creationId="{1B34AAF1-CF77-6A42-B9E2-AC0792251C52}"/>
          </ac:spMkLst>
        </pc:spChg>
        <pc:spChg chg="add mod">
          <ac:chgData name="Akash Levy" userId="0f662538-7453-45f3-952a-fc9f1a7c515e" providerId="ADAL" clId="{FFE15580-7123-9E48-A552-9F128259161C}" dt="2019-03-21T10:10:35.175" v="4733" actId="20577"/>
          <ac:spMkLst>
            <pc:docMk/>
            <pc:sldMk cId="148607542" sldId="275"/>
            <ac:spMk id="3" creationId="{FF2D6106-03C9-CB47-BB0D-2BC8AAAE1977}"/>
          </ac:spMkLst>
        </pc:spChg>
      </pc:sldChg>
      <pc:sldChg chg="modSp ord">
        <pc:chgData name="Akash Levy" userId="0f662538-7453-45f3-952a-fc9f1a7c515e" providerId="ADAL" clId="{FFE15580-7123-9E48-A552-9F128259161C}" dt="2019-03-21T10:15:19.539" v="4753" actId="1076"/>
        <pc:sldMkLst>
          <pc:docMk/>
          <pc:sldMk cId="393763161" sldId="276"/>
        </pc:sldMkLst>
        <pc:picChg chg="mod">
          <ac:chgData name="Akash Levy" userId="0f662538-7453-45f3-952a-fc9f1a7c515e" providerId="ADAL" clId="{FFE15580-7123-9E48-A552-9F128259161C}" dt="2019-03-21T10:15:19.539" v="4753" actId="1076"/>
          <ac:picMkLst>
            <pc:docMk/>
            <pc:sldMk cId="393763161" sldId="276"/>
            <ac:picMk id="11" creationId="{392C75D8-46D3-C042-B478-8FF2747142A7}"/>
          </ac:picMkLst>
        </pc:picChg>
      </pc:sldChg>
      <pc:sldChg chg="modSp ord">
        <pc:chgData name="Akash Levy" userId="0f662538-7453-45f3-952a-fc9f1a7c515e" providerId="ADAL" clId="{FFE15580-7123-9E48-A552-9F128259161C}" dt="2019-03-21T01:09:18.428" v="3082" actId="20577"/>
        <pc:sldMkLst>
          <pc:docMk/>
          <pc:sldMk cId="532148261" sldId="277"/>
        </pc:sldMkLst>
        <pc:spChg chg="mod">
          <ac:chgData name="Akash Levy" userId="0f662538-7453-45f3-952a-fc9f1a7c515e" providerId="ADAL" clId="{FFE15580-7123-9E48-A552-9F128259161C}" dt="2019-03-21T01:09:15.517" v="3080" actId="20577"/>
          <ac:spMkLst>
            <pc:docMk/>
            <pc:sldMk cId="532148261" sldId="277"/>
            <ac:spMk id="6" creationId="{FB161DE6-EAAD-F44D-B8A7-44005CADA80F}"/>
          </ac:spMkLst>
        </pc:spChg>
        <pc:spChg chg="mod">
          <ac:chgData name="Akash Levy" userId="0f662538-7453-45f3-952a-fc9f1a7c515e" providerId="ADAL" clId="{FFE15580-7123-9E48-A552-9F128259161C}" dt="2019-03-21T01:09:18.428" v="3082" actId="20577"/>
          <ac:spMkLst>
            <pc:docMk/>
            <pc:sldMk cId="532148261" sldId="277"/>
            <ac:spMk id="58" creationId="{E855142F-91E4-584C-B6F2-160B00017A35}"/>
          </ac:spMkLst>
        </pc:spChg>
      </pc:sldChg>
      <pc:sldChg chg="addSp delSp modSp modAnim">
        <pc:chgData name="Akash Levy" userId="0f662538-7453-45f3-952a-fc9f1a7c515e" providerId="ADAL" clId="{FFE15580-7123-9E48-A552-9F128259161C}" dt="2019-03-21T10:13:38.484" v="4751"/>
        <pc:sldMkLst>
          <pc:docMk/>
          <pc:sldMk cId="1545005627" sldId="278"/>
        </pc:sldMkLst>
        <pc:spChg chg="del mod">
          <ac:chgData name="Akash Levy" userId="0f662538-7453-45f3-952a-fc9f1a7c515e" providerId="ADAL" clId="{FFE15580-7123-9E48-A552-9F128259161C}" dt="2019-03-21T01:19:24.122" v="3430" actId="1032"/>
          <ac:spMkLst>
            <pc:docMk/>
            <pc:sldMk cId="1545005627" sldId="278"/>
            <ac:spMk id="3" creationId="{916F2A8D-CCBB-344C-B360-5AE7C4A7C4AD}"/>
          </ac:spMkLst>
        </pc:spChg>
        <pc:spChg chg="add del mod">
          <ac:chgData name="Akash Levy" userId="0f662538-7453-45f3-952a-fc9f1a7c515e" providerId="ADAL" clId="{FFE15580-7123-9E48-A552-9F128259161C}" dt="2019-03-21T01:23:13.462" v="3571" actId="12084"/>
          <ac:spMkLst>
            <pc:docMk/>
            <pc:sldMk cId="1545005627" sldId="278"/>
            <ac:spMk id="5" creationId="{44019578-89FD-1D42-BF02-D68602825C2B}"/>
          </ac:spMkLst>
        </pc:spChg>
        <pc:graphicFrameChg chg="add del mod">
          <ac:chgData name="Akash Levy" userId="0f662538-7453-45f3-952a-fc9f1a7c515e" providerId="ADAL" clId="{FFE15580-7123-9E48-A552-9F128259161C}" dt="2019-03-21T01:22:54.292" v="3568" actId="478"/>
          <ac:graphicFrameMkLst>
            <pc:docMk/>
            <pc:sldMk cId="1545005627" sldId="278"/>
            <ac:graphicFrameMk id="4" creationId="{6927C906-1BF9-2846-AF62-DD6EBDD792FB}"/>
          </ac:graphicFrameMkLst>
        </pc:graphicFrameChg>
        <pc:graphicFrameChg chg="add mod">
          <ac:chgData name="Akash Levy" userId="0f662538-7453-45f3-952a-fc9f1a7c515e" providerId="ADAL" clId="{FFE15580-7123-9E48-A552-9F128259161C}" dt="2019-03-21T10:13:38.484" v="4751"/>
          <ac:graphicFrameMkLst>
            <pc:docMk/>
            <pc:sldMk cId="1545005627" sldId="278"/>
            <ac:graphicFrameMk id="6" creationId="{ED1C93C9-0654-334C-8606-6526155ABA19}"/>
          </ac:graphicFrameMkLst>
        </pc:graphicFrameChg>
      </pc:sldChg>
      <pc:sldChg chg="addSp delSp modSp">
        <pc:chgData name="Akash Levy" userId="0f662538-7453-45f3-952a-fc9f1a7c515e" providerId="ADAL" clId="{FFE15580-7123-9E48-A552-9F128259161C}" dt="2019-03-21T01:10:10.973" v="3158" actId="20577"/>
        <pc:sldMkLst>
          <pc:docMk/>
          <pc:sldMk cId="1419153977" sldId="279"/>
        </pc:sldMkLst>
        <pc:spChg chg="mod">
          <ac:chgData name="Akash Levy" userId="0f662538-7453-45f3-952a-fc9f1a7c515e" providerId="ADAL" clId="{FFE15580-7123-9E48-A552-9F128259161C}" dt="2019-03-21T01:02:16.215" v="2880" actId="20577"/>
          <ac:spMkLst>
            <pc:docMk/>
            <pc:sldMk cId="1419153977" sldId="279"/>
            <ac:spMk id="2" creationId="{93DFB339-FA1D-9646-AB57-B813D2CB08F8}"/>
          </ac:spMkLst>
        </pc:spChg>
        <pc:spChg chg="add mod">
          <ac:chgData name="Akash Levy" userId="0f662538-7453-45f3-952a-fc9f1a7c515e" providerId="ADAL" clId="{FFE15580-7123-9E48-A552-9F128259161C}" dt="2019-03-21T01:09:36.451" v="3092" actId="20577"/>
          <ac:spMkLst>
            <pc:docMk/>
            <pc:sldMk cId="1419153977" sldId="279"/>
            <ac:spMk id="3" creationId="{1BFEDC37-C4E1-6840-9C69-78A0176CA524}"/>
          </ac:spMkLst>
        </pc:spChg>
        <pc:spChg chg="mod">
          <ac:chgData name="Akash Levy" userId="0f662538-7453-45f3-952a-fc9f1a7c515e" providerId="ADAL" clId="{FFE15580-7123-9E48-A552-9F128259161C}" dt="2019-03-21T01:09:27.396" v="3084" actId="20577"/>
          <ac:spMkLst>
            <pc:docMk/>
            <pc:sldMk cId="1419153977" sldId="279"/>
            <ac:spMk id="6" creationId="{819517C3-16F0-AE49-B75B-B6FA1259A339}"/>
          </ac:spMkLst>
        </pc:spChg>
        <pc:spChg chg="mod">
          <ac:chgData name="Akash Levy" userId="0f662538-7453-45f3-952a-fc9f1a7c515e" providerId="ADAL" clId="{FFE15580-7123-9E48-A552-9F128259161C}" dt="2019-03-21T01:09:30.501" v="3086" actId="20577"/>
          <ac:spMkLst>
            <pc:docMk/>
            <pc:sldMk cId="1419153977" sldId="279"/>
            <ac:spMk id="159" creationId="{E355A9BF-C09E-6F40-BFA1-81A0828D740C}"/>
          </ac:spMkLst>
        </pc:spChg>
        <pc:spChg chg="mod">
          <ac:chgData name="Akash Levy" userId="0f662538-7453-45f3-952a-fc9f1a7c515e" providerId="ADAL" clId="{FFE15580-7123-9E48-A552-9F128259161C}" dt="2019-03-21T01:09:32.428" v="3088" actId="20577"/>
          <ac:spMkLst>
            <pc:docMk/>
            <pc:sldMk cId="1419153977" sldId="279"/>
            <ac:spMk id="210" creationId="{51DFC3C4-1152-B849-B5C0-E50EF742A29C}"/>
          </ac:spMkLst>
        </pc:spChg>
        <pc:spChg chg="add del mod">
          <ac:chgData name="Akash Levy" userId="0f662538-7453-45f3-952a-fc9f1a7c515e" providerId="ADAL" clId="{FFE15580-7123-9E48-A552-9F128259161C}" dt="2019-03-21T00:57:12.942" v="2687"/>
          <ac:spMkLst>
            <pc:docMk/>
            <pc:sldMk cId="1419153977" sldId="279"/>
            <ac:spMk id="237" creationId="{E8DD764F-387D-A143-9C39-B4F6B8663B73}"/>
          </ac:spMkLst>
        </pc:spChg>
        <pc:spChg chg="add mod">
          <ac:chgData name="Akash Levy" userId="0f662538-7453-45f3-952a-fc9f1a7c515e" providerId="ADAL" clId="{FFE15580-7123-9E48-A552-9F128259161C}" dt="2019-03-21T01:09:53.627" v="3102" actId="20577"/>
          <ac:spMkLst>
            <pc:docMk/>
            <pc:sldMk cId="1419153977" sldId="279"/>
            <ac:spMk id="238" creationId="{43403951-FC81-9A44-88A6-6A80DD1A3500}"/>
          </ac:spMkLst>
        </pc:spChg>
        <pc:spChg chg="mod">
          <ac:chgData name="Akash Levy" userId="0f662538-7453-45f3-952a-fc9f1a7c515e" providerId="ADAL" clId="{FFE15580-7123-9E48-A552-9F128259161C}" dt="2019-03-21T01:09:34.223" v="3090" actId="20577"/>
          <ac:spMkLst>
            <pc:docMk/>
            <pc:sldMk cId="1419153977" sldId="279"/>
            <ac:spMk id="261" creationId="{7479A467-D4C3-FD49-BEC9-AE96F01BFC0F}"/>
          </ac:spMkLst>
        </pc:spChg>
        <pc:spChg chg="add mod">
          <ac:chgData name="Akash Levy" userId="0f662538-7453-45f3-952a-fc9f1a7c515e" providerId="ADAL" clId="{FFE15580-7123-9E48-A552-9F128259161C}" dt="2019-03-21T01:07:31.982" v="2999" actId="164"/>
          <ac:spMkLst>
            <pc:docMk/>
            <pc:sldMk cId="1419153977" sldId="279"/>
            <ac:spMk id="271" creationId="{D35B412D-FDDA-0548-8C24-8C124B6A41FC}"/>
          </ac:spMkLst>
        </pc:spChg>
        <pc:spChg chg="add mod">
          <ac:chgData name="Akash Levy" userId="0f662538-7453-45f3-952a-fc9f1a7c515e" providerId="ADAL" clId="{FFE15580-7123-9E48-A552-9F128259161C}" dt="2019-03-21T01:07:31.982" v="2999" actId="164"/>
          <ac:spMkLst>
            <pc:docMk/>
            <pc:sldMk cId="1419153977" sldId="279"/>
            <ac:spMk id="310" creationId="{542247AA-DAB8-164B-8C59-32C319E94EB4}"/>
          </ac:spMkLst>
        </pc:spChg>
        <pc:spChg chg="add mod">
          <ac:chgData name="Akash Levy" userId="0f662538-7453-45f3-952a-fc9f1a7c515e" providerId="ADAL" clId="{FFE15580-7123-9E48-A552-9F128259161C}" dt="2019-03-21T01:07:31.982" v="2999" actId="164"/>
          <ac:spMkLst>
            <pc:docMk/>
            <pc:sldMk cId="1419153977" sldId="279"/>
            <ac:spMk id="320" creationId="{10BF4427-EABF-2D40-954B-7B31804FA509}"/>
          </ac:spMkLst>
        </pc:spChg>
        <pc:spChg chg="add mod">
          <ac:chgData name="Akash Levy" userId="0f662538-7453-45f3-952a-fc9f1a7c515e" providerId="ADAL" clId="{FFE15580-7123-9E48-A552-9F128259161C}" dt="2019-03-21T01:07:31.982" v="2999" actId="164"/>
          <ac:spMkLst>
            <pc:docMk/>
            <pc:sldMk cId="1419153977" sldId="279"/>
            <ac:spMk id="321" creationId="{C272BA44-3A6F-6544-9880-BF29AE20AFC5}"/>
          </ac:spMkLst>
        </pc:spChg>
        <pc:spChg chg="add mod">
          <ac:chgData name="Akash Levy" userId="0f662538-7453-45f3-952a-fc9f1a7c515e" providerId="ADAL" clId="{FFE15580-7123-9E48-A552-9F128259161C}" dt="2019-03-21T01:07:31.982" v="2999" actId="164"/>
          <ac:spMkLst>
            <pc:docMk/>
            <pc:sldMk cId="1419153977" sldId="279"/>
            <ac:spMk id="332" creationId="{219CC36B-2D9F-9544-9832-0F32736F1098}"/>
          </ac:spMkLst>
        </pc:spChg>
        <pc:spChg chg="add mod">
          <ac:chgData name="Akash Levy" userId="0f662538-7453-45f3-952a-fc9f1a7c515e" providerId="ADAL" clId="{FFE15580-7123-9E48-A552-9F128259161C}" dt="2019-03-21T01:07:31.982" v="2999" actId="164"/>
          <ac:spMkLst>
            <pc:docMk/>
            <pc:sldMk cId="1419153977" sldId="279"/>
            <ac:spMk id="333" creationId="{4E2C899A-D5C6-3B40-908B-3E9B939D7796}"/>
          </ac:spMkLst>
        </pc:spChg>
        <pc:spChg chg="add mod">
          <ac:chgData name="Akash Levy" userId="0f662538-7453-45f3-952a-fc9f1a7c515e" providerId="ADAL" clId="{FFE15580-7123-9E48-A552-9F128259161C}" dt="2019-03-21T01:10:10.973" v="3158" actId="20577"/>
          <ac:spMkLst>
            <pc:docMk/>
            <pc:sldMk cId="1419153977" sldId="279"/>
            <ac:spMk id="450" creationId="{128427DE-CB03-8245-957E-715EB9B0CF28}"/>
          </ac:spMkLst>
        </pc:spChg>
        <pc:spChg chg="mod">
          <ac:chgData name="Akash Levy" userId="0f662538-7453-45f3-952a-fc9f1a7c515e" providerId="ADAL" clId="{FFE15580-7123-9E48-A552-9F128259161C}" dt="2019-03-21T00:55:59.627" v="2675" actId="1076"/>
          <ac:spMkLst>
            <pc:docMk/>
            <pc:sldMk cId="1419153977" sldId="279"/>
            <ac:spMk id="744" creationId="{CDE70152-D335-6844-96B7-F1792512A27A}"/>
          </ac:spMkLst>
        </pc:spChg>
        <pc:spChg chg="del">
          <ac:chgData name="Akash Levy" userId="0f662538-7453-45f3-952a-fc9f1a7c515e" providerId="ADAL" clId="{FFE15580-7123-9E48-A552-9F128259161C}" dt="2019-03-21T00:55:49.479" v="2662" actId="478"/>
          <ac:spMkLst>
            <pc:docMk/>
            <pc:sldMk cId="1419153977" sldId="279"/>
            <ac:spMk id="746" creationId="{91D3379A-9A41-F04F-AD48-D9BCB9D7DA41}"/>
          </ac:spMkLst>
        </pc:spChg>
        <pc:grpChg chg="add del mod">
          <ac:chgData name="Akash Levy" userId="0f662538-7453-45f3-952a-fc9f1a7c515e" providerId="ADAL" clId="{FFE15580-7123-9E48-A552-9F128259161C}" dt="2019-03-21T01:01:45.575" v="2830" actId="478"/>
          <ac:grpSpMkLst>
            <pc:docMk/>
            <pc:sldMk cId="1419153977" sldId="279"/>
            <ac:grpSpMk id="60" creationId="{C973B934-8351-EB49-976D-37204DF70935}"/>
          </ac:grpSpMkLst>
        </pc:grpChg>
        <pc:grpChg chg="add del mod">
          <ac:chgData name="Akash Levy" userId="0f662538-7453-45f3-952a-fc9f1a7c515e" providerId="ADAL" clId="{FFE15580-7123-9E48-A552-9F128259161C}" dt="2019-03-21T01:01:46.702" v="2831" actId="478"/>
          <ac:grpSpMkLst>
            <pc:docMk/>
            <pc:sldMk cId="1419153977" sldId="279"/>
            <ac:grpSpMk id="315" creationId="{FEC6F675-8ABB-764A-8617-4DE4275B8390}"/>
          </ac:grpSpMkLst>
        </pc:grpChg>
        <pc:grpChg chg="add mod">
          <ac:chgData name="Akash Levy" userId="0f662538-7453-45f3-952a-fc9f1a7c515e" providerId="ADAL" clId="{FFE15580-7123-9E48-A552-9F128259161C}" dt="2019-03-21T01:07:31.982" v="2999" actId="164"/>
          <ac:grpSpMkLst>
            <pc:docMk/>
            <pc:sldMk cId="1419153977" sldId="279"/>
            <ac:grpSpMk id="322" creationId="{9E4C4BE6-2220-BD4D-AE5B-EAC3DC848139}"/>
          </ac:grpSpMkLst>
        </pc:grpChg>
        <pc:grpChg chg="add mod">
          <ac:chgData name="Akash Levy" userId="0f662538-7453-45f3-952a-fc9f1a7c515e" providerId="ADAL" clId="{FFE15580-7123-9E48-A552-9F128259161C}" dt="2019-03-21T01:07:31.982" v="2999" actId="164"/>
          <ac:grpSpMkLst>
            <pc:docMk/>
            <pc:sldMk cId="1419153977" sldId="279"/>
            <ac:grpSpMk id="327" creationId="{F95F7456-B617-E14D-91C4-686655854FAC}"/>
          </ac:grpSpMkLst>
        </pc:grpChg>
        <pc:grpChg chg="add mod">
          <ac:chgData name="Akash Levy" userId="0f662538-7453-45f3-952a-fc9f1a7c515e" providerId="ADAL" clId="{FFE15580-7123-9E48-A552-9F128259161C}" dt="2019-03-21T01:07:34.117" v="3000" actId="1076"/>
          <ac:grpSpMkLst>
            <pc:docMk/>
            <pc:sldMk cId="1419153977" sldId="279"/>
            <ac:grpSpMk id="449" creationId="{559EA7EC-350F-724F-B588-AA064B219782}"/>
          </ac:grpSpMkLst>
        </pc:grpChg>
        <pc:grpChg chg="del">
          <ac:chgData name="Akash Levy" userId="0f662538-7453-45f3-952a-fc9f1a7c515e" providerId="ADAL" clId="{FFE15580-7123-9E48-A552-9F128259161C}" dt="2019-03-21T00:55:49.479" v="2662" actId="478"/>
          <ac:grpSpMkLst>
            <pc:docMk/>
            <pc:sldMk cId="1419153977" sldId="279"/>
            <ac:grpSpMk id="745" creationId="{543A01A8-D7A8-7648-8800-D7A0B9E0CCF8}"/>
          </ac:grpSpMkLst>
        </pc:grpChg>
        <pc:cxnChg chg="add mod">
          <ac:chgData name="Akash Levy" userId="0f662538-7453-45f3-952a-fc9f1a7c515e" providerId="ADAL" clId="{FFE15580-7123-9E48-A552-9F128259161C}" dt="2019-03-21T00:58:52.934" v="2789" actId="1036"/>
          <ac:cxnSpMkLst>
            <pc:docMk/>
            <pc:sldMk cId="1419153977" sldId="279"/>
            <ac:cxnSpMk id="286" creationId="{CE5D4DDA-E4E0-6547-BF95-55A30F5C22D9}"/>
          </ac:cxnSpMkLst>
        </pc:cxnChg>
        <pc:cxnChg chg="add mod">
          <ac:chgData name="Akash Levy" userId="0f662538-7453-45f3-952a-fc9f1a7c515e" providerId="ADAL" clId="{FFE15580-7123-9E48-A552-9F128259161C}" dt="2019-03-21T00:59:00.093" v="2792" actId="1038"/>
          <ac:cxnSpMkLst>
            <pc:docMk/>
            <pc:sldMk cId="1419153977" sldId="279"/>
            <ac:cxnSpMk id="287" creationId="{0AE0220A-E4DB-BF4C-88D6-F9B85906A575}"/>
          </ac:cxnSpMkLst>
        </pc:cxnChg>
        <pc:cxnChg chg="add mod">
          <ac:chgData name="Akash Levy" userId="0f662538-7453-45f3-952a-fc9f1a7c515e" providerId="ADAL" clId="{FFE15580-7123-9E48-A552-9F128259161C}" dt="2019-03-21T00:59:01.205" v="2794" actId="1038"/>
          <ac:cxnSpMkLst>
            <pc:docMk/>
            <pc:sldMk cId="1419153977" sldId="279"/>
            <ac:cxnSpMk id="289" creationId="{FEE5038F-757B-E049-A308-F9A56C1F5F6E}"/>
          </ac:cxnSpMkLst>
        </pc:cxnChg>
        <pc:cxnChg chg="add mod">
          <ac:chgData name="Akash Levy" userId="0f662538-7453-45f3-952a-fc9f1a7c515e" providerId="ADAL" clId="{FFE15580-7123-9E48-A552-9F128259161C}" dt="2019-03-21T00:57:59.850" v="2700" actId="164"/>
          <ac:cxnSpMkLst>
            <pc:docMk/>
            <pc:sldMk cId="1419153977" sldId="279"/>
            <ac:cxnSpMk id="309" creationId="{B3F86343-2B6B-B74A-BC12-F08EB7623B74}"/>
          </ac:cxnSpMkLst>
        </pc:cxnChg>
        <pc:cxnChg chg="add del mod">
          <ac:chgData name="Akash Levy" userId="0f662538-7453-45f3-952a-fc9f1a7c515e" providerId="ADAL" clId="{FFE15580-7123-9E48-A552-9F128259161C}" dt="2019-03-21T01:00:10.310" v="2804" actId="478"/>
          <ac:cxnSpMkLst>
            <pc:docMk/>
            <pc:sldMk cId="1419153977" sldId="279"/>
            <ac:cxnSpMk id="311" creationId="{49290E6A-226F-8A4B-B81C-8D5BF3FBBF81}"/>
          </ac:cxnSpMkLst>
        </pc:cxnChg>
        <pc:cxnChg chg="add del mod">
          <ac:chgData name="Akash Levy" userId="0f662538-7453-45f3-952a-fc9f1a7c515e" providerId="ADAL" clId="{FFE15580-7123-9E48-A552-9F128259161C}" dt="2019-03-21T01:00:10.310" v="2804" actId="478"/>
          <ac:cxnSpMkLst>
            <pc:docMk/>
            <pc:sldMk cId="1419153977" sldId="279"/>
            <ac:cxnSpMk id="312" creationId="{28358A0E-1D3A-654F-8A44-9BD8A2AFB3EA}"/>
          </ac:cxnSpMkLst>
        </pc:cxnChg>
        <pc:cxnChg chg="add del mod">
          <ac:chgData name="Akash Levy" userId="0f662538-7453-45f3-952a-fc9f1a7c515e" providerId="ADAL" clId="{FFE15580-7123-9E48-A552-9F128259161C}" dt="2019-03-21T01:00:10.310" v="2804" actId="478"/>
          <ac:cxnSpMkLst>
            <pc:docMk/>
            <pc:sldMk cId="1419153977" sldId="279"/>
            <ac:cxnSpMk id="313" creationId="{3B1544EC-6320-9A49-9BE7-94436A0561A9}"/>
          </ac:cxnSpMkLst>
        </pc:cxnChg>
        <pc:cxnChg chg="add del mod">
          <ac:chgData name="Akash Levy" userId="0f662538-7453-45f3-952a-fc9f1a7c515e" providerId="ADAL" clId="{FFE15580-7123-9E48-A552-9F128259161C}" dt="2019-03-21T01:00:10.310" v="2804" actId="478"/>
          <ac:cxnSpMkLst>
            <pc:docMk/>
            <pc:sldMk cId="1419153977" sldId="279"/>
            <ac:cxnSpMk id="314" creationId="{D76A0E73-CAC2-434B-A355-98032A571020}"/>
          </ac:cxnSpMkLst>
        </pc:cxnChg>
        <pc:cxnChg chg="add del mod">
          <ac:chgData name="Akash Levy" userId="0f662538-7453-45f3-952a-fc9f1a7c515e" providerId="ADAL" clId="{FFE15580-7123-9E48-A552-9F128259161C}" dt="2019-03-21T01:05:29.618" v="2974" actId="478"/>
          <ac:cxnSpMkLst>
            <pc:docMk/>
            <pc:sldMk cId="1419153977" sldId="279"/>
            <ac:cxnSpMk id="334" creationId="{6E5DCF99-EECC-9145-B537-ECD3BC0C9D53}"/>
          </ac:cxnSpMkLst>
        </pc:cxnChg>
        <pc:cxnChg chg="add del mod">
          <ac:chgData name="Akash Levy" userId="0f662538-7453-45f3-952a-fc9f1a7c515e" providerId="ADAL" clId="{FFE15580-7123-9E48-A552-9F128259161C}" dt="2019-03-21T01:05:29.618" v="2974" actId="478"/>
          <ac:cxnSpMkLst>
            <pc:docMk/>
            <pc:sldMk cId="1419153977" sldId="279"/>
            <ac:cxnSpMk id="335" creationId="{CC815910-2459-0944-A5E7-FBB895E6CAFC}"/>
          </ac:cxnSpMkLst>
        </pc:cxnChg>
        <pc:cxnChg chg="add del mod">
          <ac:chgData name="Akash Levy" userId="0f662538-7453-45f3-952a-fc9f1a7c515e" providerId="ADAL" clId="{FFE15580-7123-9E48-A552-9F128259161C}" dt="2019-03-21T01:05:29.618" v="2974" actId="478"/>
          <ac:cxnSpMkLst>
            <pc:docMk/>
            <pc:sldMk cId="1419153977" sldId="279"/>
            <ac:cxnSpMk id="336" creationId="{AEAC5D6E-A0FD-704C-A4C5-57449A401775}"/>
          </ac:cxnSpMkLst>
        </pc:cxnChg>
        <pc:cxnChg chg="add del mod">
          <ac:chgData name="Akash Levy" userId="0f662538-7453-45f3-952a-fc9f1a7c515e" providerId="ADAL" clId="{FFE15580-7123-9E48-A552-9F128259161C}" dt="2019-03-21T01:05:29.618" v="2974" actId="478"/>
          <ac:cxnSpMkLst>
            <pc:docMk/>
            <pc:sldMk cId="1419153977" sldId="279"/>
            <ac:cxnSpMk id="337" creationId="{BEFAA37D-B214-F64B-98E5-2C064C0C89BC}"/>
          </ac:cxnSpMkLst>
        </pc:cxnChg>
        <pc:cxnChg chg="add del mod">
          <ac:chgData name="Akash Levy" userId="0f662538-7453-45f3-952a-fc9f1a7c515e" providerId="ADAL" clId="{FFE15580-7123-9E48-A552-9F128259161C}" dt="2019-03-21T01:05:35.851" v="2982" actId="478"/>
          <ac:cxnSpMkLst>
            <pc:docMk/>
            <pc:sldMk cId="1419153977" sldId="279"/>
            <ac:cxnSpMk id="338" creationId="{A38626A3-9CB9-4E43-8B23-68059449CC3E}"/>
          </ac:cxnSpMkLst>
        </pc:cxnChg>
        <pc:cxnChg chg="add del mod">
          <ac:chgData name="Akash Levy" userId="0f662538-7453-45f3-952a-fc9f1a7c515e" providerId="ADAL" clId="{FFE15580-7123-9E48-A552-9F128259161C}" dt="2019-03-21T01:05:35.129" v="2981" actId="478"/>
          <ac:cxnSpMkLst>
            <pc:docMk/>
            <pc:sldMk cId="1419153977" sldId="279"/>
            <ac:cxnSpMk id="339" creationId="{D3015B79-1E3D-D643-BC62-EB9C9A29EA35}"/>
          </ac:cxnSpMkLst>
        </pc:cxnChg>
        <pc:cxnChg chg="add del mod">
          <ac:chgData name="Akash Levy" userId="0f662538-7453-45f3-952a-fc9f1a7c515e" providerId="ADAL" clId="{FFE15580-7123-9E48-A552-9F128259161C}" dt="2019-03-21T01:05:34.290" v="2980" actId="478"/>
          <ac:cxnSpMkLst>
            <pc:docMk/>
            <pc:sldMk cId="1419153977" sldId="279"/>
            <ac:cxnSpMk id="340" creationId="{6F7981C8-895F-BE40-8AF3-45F56E0EC6A9}"/>
          </ac:cxnSpMkLst>
        </pc:cxnChg>
        <pc:cxnChg chg="add del mod">
          <ac:chgData name="Akash Levy" userId="0f662538-7453-45f3-952a-fc9f1a7c515e" providerId="ADAL" clId="{FFE15580-7123-9E48-A552-9F128259161C}" dt="2019-03-21T01:05:33.634" v="2979" actId="478"/>
          <ac:cxnSpMkLst>
            <pc:docMk/>
            <pc:sldMk cId="1419153977" sldId="279"/>
            <ac:cxnSpMk id="341" creationId="{C03F81FD-F393-B14E-8876-6697A0CB2C98}"/>
          </ac:cxnSpMkLst>
        </pc:cxnChg>
        <pc:cxnChg chg="add del mod">
          <ac:chgData name="Akash Levy" userId="0f662538-7453-45f3-952a-fc9f1a7c515e" providerId="ADAL" clId="{FFE15580-7123-9E48-A552-9F128259161C}" dt="2019-03-21T01:05:30.474" v="2975" actId="478"/>
          <ac:cxnSpMkLst>
            <pc:docMk/>
            <pc:sldMk cId="1419153977" sldId="279"/>
            <ac:cxnSpMk id="342" creationId="{AE1E4E10-7822-2448-9EDA-30D9962A6291}"/>
          </ac:cxnSpMkLst>
        </pc:cxnChg>
        <pc:cxnChg chg="add del mod">
          <ac:chgData name="Akash Levy" userId="0f662538-7453-45f3-952a-fc9f1a7c515e" providerId="ADAL" clId="{FFE15580-7123-9E48-A552-9F128259161C}" dt="2019-03-21T01:05:31.050" v="2976" actId="478"/>
          <ac:cxnSpMkLst>
            <pc:docMk/>
            <pc:sldMk cId="1419153977" sldId="279"/>
            <ac:cxnSpMk id="343" creationId="{D7D83CA9-2275-0349-A1F4-2CBD0F78C32A}"/>
          </ac:cxnSpMkLst>
        </pc:cxnChg>
        <pc:cxnChg chg="add del mod">
          <ac:chgData name="Akash Levy" userId="0f662538-7453-45f3-952a-fc9f1a7c515e" providerId="ADAL" clId="{FFE15580-7123-9E48-A552-9F128259161C}" dt="2019-03-21T01:05:31.761" v="2977" actId="478"/>
          <ac:cxnSpMkLst>
            <pc:docMk/>
            <pc:sldMk cId="1419153977" sldId="279"/>
            <ac:cxnSpMk id="344" creationId="{D48E8B8C-09B4-1A41-98AA-1948FD2AF7BE}"/>
          </ac:cxnSpMkLst>
        </pc:cxnChg>
        <pc:cxnChg chg="add del mod">
          <ac:chgData name="Akash Levy" userId="0f662538-7453-45f3-952a-fc9f1a7c515e" providerId="ADAL" clId="{FFE15580-7123-9E48-A552-9F128259161C}" dt="2019-03-21T01:05:32.401" v="2978" actId="478"/>
          <ac:cxnSpMkLst>
            <pc:docMk/>
            <pc:sldMk cId="1419153977" sldId="279"/>
            <ac:cxnSpMk id="345" creationId="{B40646BE-CAFE-5A47-B0FC-B1385486A5F2}"/>
          </ac:cxnSpMkLst>
        </pc:cxnChg>
        <pc:cxnChg chg="add del mod">
          <ac:chgData name="Akash Levy" userId="0f662538-7453-45f3-952a-fc9f1a7c515e" providerId="ADAL" clId="{FFE15580-7123-9E48-A552-9F128259161C}" dt="2019-03-21T01:05:00.001" v="2961" actId="478"/>
          <ac:cxnSpMkLst>
            <pc:docMk/>
            <pc:sldMk cId="1419153977" sldId="279"/>
            <ac:cxnSpMk id="346" creationId="{C1D4497B-7CD8-5748-B646-D03AB4FDCED2}"/>
          </ac:cxnSpMkLst>
        </pc:cxnChg>
        <pc:cxnChg chg="add del mod">
          <ac:chgData name="Akash Levy" userId="0f662538-7453-45f3-952a-fc9f1a7c515e" providerId="ADAL" clId="{FFE15580-7123-9E48-A552-9F128259161C}" dt="2019-03-21T01:05:00.001" v="2961" actId="478"/>
          <ac:cxnSpMkLst>
            <pc:docMk/>
            <pc:sldMk cId="1419153977" sldId="279"/>
            <ac:cxnSpMk id="347" creationId="{830406C0-6BC3-F94B-B069-8BAC7B2A573E}"/>
          </ac:cxnSpMkLst>
        </pc:cxnChg>
        <pc:cxnChg chg="add del mod">
          <ac:chgData name="Akash Levy" userId="0f662538-7453-45f3-952a-fc9f1a7c515e" providerId="ADAL" clId="{FFE15580-7123-9E48-A552-9F128259161C}" dt="2019-03-21T01:05:00.001" v="2961" actId="478"/>
          <ac:cxnSpMkLst>
            <pc:docMk/>
            <pc:sldMk cId="1419153977" sldId="279"/>
            <ac:cxnSpMk id="348" creationId="{DF20D850-FE23-7547-AFD7-7BBEEC7002F4}"/>
          </ac:cxnSpMkLst>
        </pc:cxnChg>
        <pc:cxnChg chg="add del mod">
          <ac:chgData name="Akash Levy" userId="0f662538-7453-45f3-952a-fc9f1a7c515e" providerId="ADAL" clId="{FFE15580-7123-9E48-A552-9F128259161C}" dt="2019-03-21T01:05:00.001" v="2961" actId="478"/>
          <ac:cxnSpMkLst>
            <pc:docMk/>
            <pc:sldMk cId="1419153977" sldId="279"/>
            <ac:cxnSpMk id="349" creationId="{FBE28170-79DD-7E45-8E54-7C80A4EB3B42}"/>
          </ac:cxnSpMkLst>
        </pc:cxnChg>
        <pc:cxnChg chg="add mod">
          <ac:chgData name="Akash Levy" userId="0f662538-7453-45f3-952a-fc9f1a7c515e" providerId="ADAL" clId="{FFE15580-7123-9E48-A552-9F128259161C}" dt="2019-03-21T01:07:31.982" v="2999" actId="164"/>
          <ac:cxnSpMkLst>
            <pc:docMk/>
            <pc:sldMk cId="1419153977" sldId="279"/>
            <ac:cxnSpMk id="350" creationId="{1B0F6E53-543D-8B45-9643-3F7EE140EB19}"/>
          </ac:cxnSpMkLst>
        </pc:cxnChg>
        <pc:cxnChg chg="add mod">
          <ac:chgData name="Akash Levy" userId="0f662538-7453-45f3-952a-fc9f1a7c515e" providerId="ADAL" clId="{FFE15580-7123-9E48-A552-9F128259161C}" dt="2019-03-21T01:07:31.982" v="2999" actId="164"/>
          <ac:cxnSpMkLst>
            <pc:docMk/>
            <pc:sldMk cId="1419153977" sldId="279"/>
            <ac:cxnSpMk id="351" creationId="{676364FC-BA12-3049-A5CD-691C69013F0F}"/>
          </ac:cxnSpMkLst>
        </pc:cxnChg>
        <pc:cxnChg chg="add mod">
          <ac:chgData name="Akash Levy" userId="0f662538-7453-45f3-952a-fc9f1a7c515e" providerId="ADAL" clId="{FFE15580-7123-9E48-A552-9F128259161C}" dt="2019-03-21T01:07:31.982" v="2999" actId="164"/>
          <ac:cxnSpMkLst>
            <pc:docMk/>
            <pc:sldMk cId="1419153977" sldId="279"/>
            <ac:cxnSpMk id="352" creationId="{B1022702-34DC-5349-9A70-21E292E06DE2}"/>
          </ac:cxnSpMkLst>
        </pc:cxnChg>
        <pc:cxnChg chg="add mod">
          <ac:chgData name="Akash Levy" userId="0f662538-7453-45f3-952a-fc9f1a7c515e" providerId="ADAL" clId="{FFE15580-7123-9E48-A552-9F128259161C}" dt="2019-03-21T01:07:31.982" v="2999" actId="164"/>
          <ac:cxnSpMkLst>
            <pc:docMk/>
            <pc:sldMk cId="1419153977" sldId="279"/>
            <ac:cxnSpMk id="353" creationId="{285AC67B-19FF-224B-9E18-75C68D6D5F53}"/>
          </ac:cxnSpMkLst>
        </pc:cxnChg>
        <pc:cxnChg chg="add mod">
          <ac:chgData name="Akash Levy" userId="0f662538-7453-45f3-952a-fc9f1a7c515e" providerId="ADAL" clId="{FFE15580-7123-9E48-A552-9F128259161C}" dt="2019-03-21T01:07:31.982" v="2999" actId="164"/>
          <ac:cxnSpMkLst>
            <pc:docMk/>
            <pc:sldMk cId="1419153977" sldId="279"/>
            <ac:cxnSpMk id="354" creationId="{A3222088-E698-FA43-AA49-1A5975055A89}"/>
          </ac:cxnSpMkLst>
        </pc:cxnChg>
        <pc:cxnChg chg="add mod">
          <ac:chgData name="Akash Levy" userId="0f662538-7453-45f3-952a-fc9f1a7c515e" providerId="ADAL" clId="{FFE15580-7123-9E48-A552-9F128259161C}" dt="2019-03-21T01:07:31.982" v="2999" actId="164"/>
          <ac:cxnSpMkLst>
            <pc:docMk/>
            <pc:sldMk cId="1419153977" sldId="279"/>
            <ac:cxnSpMk id="355" creationId="{1EEE68E8-6A40-4E4A-848D-1F826CFF4FD9}"/>
          </ac:cxnSpMkLst>
        </pc:cxnChg>
        <pc:cxnChg chg="add mod">
          <ac:chgData name="Akash Levy" userId="0f662538-7453-45f3-952a-fc9f1a7c515e" providerId="ADAL" clId="{FFE15580-7123-9E48-A552-9F128259161C}" dt="2019-03-21T01:07:31.982" v="2999" actId="164"/>
          <ac:cxnSpMkLst>
            <pc:docMk/>
            <pc:sldMk cId="1419153977" sldId="279"/>
            <ac:cxnSpMk id="356" creationId="{05597705-D918-1648-A4B7-6288C1CA6963}"/>
          </ac:cxnSpMkLst>
        </pc:cxnChg>
        <pc:cxnChg chg="add mod">
          <ac:chgData name="Akash Levy" userId="0f662538-7453-45f3-952a-fc9f1a7c515e" providerId="ADAL" clId="{FFE15580-7123-9E48-A552-9F128259161C}" dt="2019-03-21T01:07:31.982" v="2999" actId="164"/>
          <ac:cxnSpMkLst>
            <pc:docMk/>
            <pc:sldMk cId="1419153977" sldId="279"/>
            <ac:cxnSpMk id="357" creationId="{D1C83CFB-928A-4B4B-B020-99AB7BCF2AF0}"/>
          </ac:cxnSpMkLst>
        </pc:cxnChg>
        <pc:cxnChg chg="add del">
          <ac:chgData name="Akash Levy" userId="0f662538-7453-45f3-952a-fc9f1a7c515e" providerId="ADAL" clId="{FFE15580-7123-9E48-A552-9F128259161C}" dt="2019-03-21T01:06:15.775" v="2991"/>
          <ac:cxnSpMkLst>
            <pc:docMk/>
            <pc:sldMk cId="1419153977" sldId="279"/>
            <ac:cxnSpMk id="358" creationId="{26EDCE4B-EE65-1D49-B026-30B952DBB0E3}"/>
          </ac:cxnSpMkLst>
        </pc:cxnChg>
        <pc:cxnChg chg="add del">
          <ac:chgData name="Akash Levy" userId="0f662538-7453-45f3-952a-fc9f1a7c515e" providerId="ADAL" clId="{FFE15580-7123-9E48-A552-9F128259161C}" dt="2019-03-21T01:06:15.775" v="2991"/>
          <ac:cxnSpMkLst>
            <pc:docMk/>
            <pc:sldMk cId="1419153977" sldId="279"/>
            <ac:cxnSpMk id="359" creationId="{7F7BC003-5457-3940-9654-F44C625CE2C8}"/>
          </ac:cxnSpMkLst>
        </pc:cxnChg>
        <pc:cxnChg chg="add del">
          <ac:chgData name="Akash Levy" userId="0f662538-7453-45f3-952a-fc9f1a7c515e" providerId="ADAL" clId="{FFE15580-7123-9E48-A552-9F128259161C}" dt="2019-03-21T01:06:15.775" v="2991"/>
          <ac:cxnSpMkLst>
            <pc:docMk/>
            <pc:sldMk cId="1419153977" sldId="279"/>
            <ac:cxnSpMk id="360" creationId="{C35B6422-9710-9148-80DB-60DFA0DF5419}"/>
          </ac:cxnSpMkLst>
        </pc:cxnChg>
        <pc:cxnChg chg="add del">
          <ac:chgData name="Akash Levy" userId="0f662538-7453-45f3-952a-fc9f1a7c515e" providerId="ADAL" clId="{FFE15580-7123-9E48-A552-9F128259161C}" dt="2019-03-21T01:06:15.775" v="2991"/>
          <ac:cxnSpMkLst>
            <pc:docMk/>
            <pc:sldMk cId="1419153977" sldId="279"/>
            <ac:cxnSpMk id="361" creationId="{199E97AC-6130-284B-8FAE-8BD43D52F4EA}"/>
          </ac:cxnSpMkLst>
        </pc:cxnChg>
        <pc:cxnChg chg="add del">
          <ac:chgData name="Akash Levy" userId="0f662538-7453-45f3-952a-fc9f1a7c515e" providerId="ADAL" clId="{FFE15580-7123-9E48-A552-9F128259161C}" dt="2019-03-21T01:06:15.775" v="2991"/>
          <ac:cxnSpMkLst>
            <pc:docMk/>
            <pc:sldMk cId="1419153977" sldId="279"/>
            <ac:cxnSpMk id="362" creationId="{9962EB02-0CD0-BB40-A6BF-636DB492D5BF}"/>
          </ac:cxnSpMkLst>
        </pc:cxnChg>
        <pc:cxnChg chg="add del">
          <ac:chgData name="Akash Levy" userId="0f662538-7453-45f3-952a-fc9f1a7c515e" providerId="ADAL" clId="{FFE15580-7123-9E48-A552-9F128259161C}" dt="2019-03-21T01:06:15.775" v="2991"/>
          <ac:cxnSpMkLst>
            <pc:docMk/>
            <pc:sldMk cId="1419153977" sldId="279"/>
            <ac:cxnSpMk id="363" creationId="{143A9F83-6BFC-4E44-8A68-EB5060C26E77}"/>
          </ac:cxnSpMkLst>
        </pc:cxnChg>
        <pc:cxnChg chg="add del">
          <ac:chgData name="Akash Levy" userId="0f662538-7453-45f3-952a-fc9f1a7c515e" providerId="ADAL" clId="{FFE15580-7123-9E48-A552-9F128259161C}" dt="2019-03-21T01:06:15.775" v="2991"/>
          <ac:cxnSpMkLst>
            <pc:docMk/>
            <pc:sldMk cId="1419153977" sldId="279"/>
            <ac:cxnSpMk id="364" creationId="{78805944-5B8B-704B-8A80-86AC66B5D902}"/>
          </ac:cxnSpMkLst>
        </pc:cxnChg>
        <pc:cxnChg chg="add del">
          <ac:chgData name="Akash Levy" userId="0f662538-7453-45f3-952a-fc9f1a7c515e" providerId="ADAL" clId="{FFE15580-7123-9E48-A552-9F128259161C}" dt="2019-03-21T01:06:15.775" v="2991"/>
          <ac:cxnSpMkLst>
            <pc:docMk/>
            <pc:sldMk cId="1419153977" sldId="279"/>
            <ac:cxnSpMk id="365" creationId="{631D9581-87BB-C443-92A5-4F08A660833E}"/>
          </ac:cxnSpMkLst>
        </pc:cxnChg>
        <pc:cxnChg chg="add mod">
          <ac:chgData name="Akash Levy" userId="0f662538-7453-45f3-952a-fc9f1a7c515e" providerId="ADAL" clId="{FFE15580-7123-9E48-A552-9F128259161C}" dt="2019-03-21T01:07:31.982" v="2999" actId="164"/>
          <ac:cxnSpMkLst>
            <pc:docMk/>
            <pc:sldMk cId="1419153977" sldId="279"/>
            <ac:cxnSpMk id="366" creationId="{F4F7756D-F9C9-6246-86F3-99DA54F1928E}"/>
          </ac:cxnSpMkLst>
        </pc:cxnChg>
        <pc:cxnChg chg="add mod">
          <ac:chgData name="Akash Levy" userId="0f662538-7453-45f3-952a-fc9f1a7c515e" providerId="ADAL" clId="{FFE15580-7123-9E48-A552-9F128259161C}" dt="2019-03-21T01:07:31.982" v="2999" actId="164"/>
          <ac:cxnSpMkLst>
            <pc:docMk/>
            <pc:sldMk cId="1419153977" sldId="279"/>
            <ac:cxnSpMk id="367" creationId="{9823E4C7-8C7F-C543-AE7D-AEBDA889B824}"/>
          </ac:cxnSpMkLst>
        </pc:cxnChg>
        <pc:cxnChg chg="add mod">
          <ac:chgData name="Akash Levy" userId="0f662538-7453-45f3-952a-fc9f1a7c515e" providerId="ADAL" clId="{FFE15580-7123-9E48-A552-9F128259161C}" dt="2019-03-21T01:07:31.982" v="2999" actId="164"/>
          <ac:cxnSpMkLst>
            <pc:docMk/>
            <pc:sldMk cId="1419153977" sldId="279"/>
            <ac:cxnSpMk id="368" creationId="{0051880A-A046-C142-B9F1-704BB6A706BD}"/>
          </ac:cxnSpMkLst>
        </pc:cxnChg>
        <pc:cxnChg chg="add mod">
          <ac:chgData name="Akash Levy" userId="0f662538-7453-45f3-952a-fc9f1a7c515e" providerId="ADAL" clId="{FFE15580-7123-9E48-A552-9F128259161C}" dt="2019-03-21T01:07:31.982" v="2999" actId="164"/>
          <ac:cxnSpMkLst>
            <pc:docMk/>
            <pc:sldMk cId="1419153977" sldId="279"/>
            <ac:cxnSpMk id="369" creationId="{7C7525B7-2076-DC4D-900B-4DFC1183E0A7}"/>
          </ac:cxnSpMkLst>
        </pc:cxnChg>
        <pc:cxnChg chg="add mod">
          <ac:chgData name="Akash Levy" userId="0f662538-7453-45f3-952a-fc9f1a7c515e" providerId="ADAL" clId="{FFE15580-7123-9E48-A552-9F128259161C}" dt="2019-03-21T01:07:31.982" v="2999" actId="164"/>
          <ac:cxnSpMkLst>
            <pc:docMk/>
            <pc:sldMk cId="1419153977" sldId="279"/>
            <ac:cxnSpMk id="370" creationId="{8DF670F8-D5D3-8545-AC07-836717A027F2}"/>
          </ac:cxnSpMkLst>
        </pc:cxnChg>
        <pc:cxnChg chg="add mod">
          <ac:chgData name="Akash Levy" userId="0f662538-7453-45f3-952a-fc9f1a7c515e" providerId="ADAL" clId="{FFE15580-7123-9E48-A552-9F128259161C}" dt="2019-03-21T01:07:31.982" v="2999" actId="164"/>
          <ac:cxnSpMkLst>
            <pc:docMk/>
            <pc:sldMk cId="1419153977" sldId="279"/>
            <ac:cxnSpMk id="371" creationId="{3E728E85-EB5A-CC42-B966-8C14FEA8EDE3}"/>
          </ac:cxnSpMkLst>
        </pc:cxnChg>
        <pc:cxnChg chg="add mod">
          <ac:chgData name="Akash Levy" userId="0f662538-7453-45f3-952a-fc9f1a7c515e" providerId="ADAL" clId="{FFE15580-7123-9E48-A552-9F128259161C}" dt="2019-03-21T01:07:31.982" v="2999" actId="164"/>
          <ac:cxnSpMkLst>
            <pc:docMk/>
            <pc:sldMk cId="1419153977" sldId="279"/>
            <ac:cxnSpMk id="372" creationId="{DA9B7E5C-E8B2-4F40-A1EB-04709CEDE3C1}"/>
          </ac:cxnSpMkLst>
        </pc:cxnChg>
        <pc:cxnChg chg="add mod">
          <ac:chgData name="Akash Levy" userId="0f662538-7453-45f3-952a-fc9f1a7c515e" providerId="ADAL" clId="{FFE15580-7123-9E48-A552-9F128259161C}" dt="2019-03-21T01:07:31.982" v="2999" actId="164"/>
          <ac:cxnSpMkLst>
            <pc:docMk/>
            <pc:sldMk cId="1419153977" sldId="279"/>
            <ac:cxnSpMk id="373" creationId="{276C64AB-79D5-4F42-B26A-F58BE3F91043}"/>
          </ac:cxnSpMkLst>
        </pc:cxnChg>
      </pc:sldChg>
      <pc:sldChg chg="addSp delSp modSp modNotesTx">
        <pc:chgData name="Akash Levy" userId="0f662538-7453-45f3-952a-fc9f1a7c515e" providerId="ADAL" clId="{FFE15580-7123-9E48-A552-9F128259161C}" dt="2019-03-21T05:21:08.127" v="4356" actId="478"/>
        <pc:sldMkLst>
          <pc:docMk/>
          <pc:sldMk cId="400601769" sldId="280"/>
        </pc:sldMkLst>
        <pc:spChg chg="mod">
          <ac:chgData name="Akash Levy" userId="0f662538-7453-45f3-952a-fc9f1a7c515e" providerId="ADAL" clId="{FFE15580-7123-9E48-A552-9F128259161C}" dt="2019-03-21T05:20:35.438" v="4354" actId="20577"/>
          <ac:spMkLst>
            <pc:docMk/>
            <pc:sldMk cId="400601769" sldId="280"/>
            <ac:spMk id="2" creationId="{A995A5AE-F7CC-AE43-B132-E9AF5E36E4CA}"/>
          </ac:spMkLst>
        </pc:spChg>
        <pc:spChg chg="add del mod">
          <ac:chgData name="Akash Levy" userId="0f662538-7453-45f3-952a-fc9f1a7c515e" providerId="ADAL" clId="{FFE15580-7123-9E48-A552-9F128259161C}" dt="2019-03-20T01:34:58.184" v="798" actId="931"/>
          <ac:spMkLst>
            <pc:docMk/>
            <pc:sldMk cId="400601769" sldId="280"/>
            <ac:spMk id="4" creationId="{3050F20E-7662-7844-8E2A-450002C03091}"/>
          </ac:spMkLst>
        </pc:spChg>
        <pc:spChg chg="add mod">
          <ac:chgData name="Akash Levy" userId="0f662538-7453-45f3-952a-fc9f1a7c515e" providerId="ADAL" clId="{FFE15580-7123-9E48-A552-9F128259161C}" dt="2019-03-20T01:35:57.565" v="819" actId="1076"/>
          <ac:spMkLst>
            <pc:docMk/>
            <pc:sldMk cId="400601769" sldId="280"/>
            <ac:spMk id="11" creationId="{F4997DF7-28B4-C84D-B27D-33A2DE10F563}"/>
          </ac:spMkLst>
        </pc:spChg>
        <pc:spChg chg="add mod">
          <ac:chgData name="Akash Levy" userId="0f662538-7453-45f3-952a-fc9f1a7c515e" providerId="ADAL" clId="{FFE15580-7123-9E48-A552-9F128259161C}" dt="2019-03-20T01:37:38.596" v="855" actId="2085"/>
          <ac:spMkLst>
            <pc:docMk/>
            <pc:sldMk cId="400601769" sldId="280"/>
            <ac:spMk id="12" creationId="{0C14EACB-DE65-974B-81A1-3F790D1981D6}"/>
          </ac:spMkLst>
        </pc:spChg>
        <pc:spChg chg="add mod">
          <ac:chgData name="Akash Levy" userId="0f662538-7453-45f3-952a-fc9f1a7c515e" providerId="ADAL" clId="{FFE15580-7123-9E48-A552-9F128259161C}" dt="2019-03-21T00:53:44.056" v="2661" actId="20577"/>
          <ac:spMkLst>
            <pc:docMk/>
            <pc:sldMk cId="400601769" sldId="280"/>
            <ac:spMk id="13" creationId="{963519DC-5184-0245-8D28-054B44B60C7B}"/>
          </ac:spMkLst>
        </pc:spChg>
        <pc:spChg chg="add mod">
          <ac:chgData name="Akash Levy" userId="0f662538-7453-45f3-952a-fc9f1a7c515e" providerId="ADAL" clId="{FFE15580-7123-9E48-A552-9F128259161C}" dt="2019-03-20T01:51:35.385" v="1048" actId="164"/>
          <ac:spMkLst>
            <pc:docMk/>
            <pc:sldMk cId="400601769" sldId="280"/>
            <ac:spMk id="14" creationId="{F070E5AB-4BA9-BA40-A8AD-A2C858C1F448}"/>
          </ac:spMkLst>
        </pc:spChg>
        <pc:spChg chg="add mod">
          <ac:chgData name="Akash Levy" userId="0f662538-7453-45f3-952a-fc9f1a7c515e" providerId="ADAL" clId="{FFE15580-7123-9E48-A552-9F128259161C}" dt="2019-03-20T01:51:35.385" v="1048" actId="164"/>
          <ac:spMkLst>
            <pc:docMk/>
            <pc:sldMk cId="400601769" sldId="280"/>
            <ac:spMk id="20" creationId="{5D87FC20-763D-D64E-9B71-18D6A5C52FDC}"/>
          </ac:spMkLst>
        </pc:spChg>
        <pc:spChg chg="add mod">
          <ac:chgData name="Akash Levy" userId="0f662538-7453-45f3-952a-fc9f1a7c515e" providerId="ADAL" clId="{FFE15580-7123-9E48-A552-9F128259161C}" dt="2019-03-20T02:00:33.319" v="1328" actId="1076"/>
          <ac:spMkLst>
            <pc:docMk/>
            <pc:sldMk cId="400601769" sldId="280"/>
            <ac:spMk id="22" creationId="{19A6A1E8-7F7E-C141-AD92-6C188F912D6E}"/>
          </ac:spMkLst>
        </pc:spChg>
        <pc:spChg chg="add mod">
          <ac:chgData name="Akash Levy" userId="0f662538-7453-45f3-952a-fc9f1a7c515e" providerId="ADAL" clId="{FFE15580-7123-9E48-A552-9F128259161C}" dt="2019-03-20T01:36:05.680" v="821" actId="1076"/>
          <ac:spMkLst>
            <pc:docMk/>
            <pc:sldMk cId="400601769" sldId="280"/>
            <ac:spMk id="43" creationId="{8C3610B9-4DB6-2A48-9C32-D059705FB6E5}"/>
          </ac:spMkLst>
        </pc:spChg>
        <pc:spChg chg="add mod">
          <ac:chgData name="Akash Levy" userId="0f662538-7453-45f3-952a-fc9f1a7c515e" providerId="ADAL" clId="{FFE15580-7123-9E48-A552-9F128259161C}" dt="2019-03-20T01:36:24.223" v="827" actId="20577"/>
          <ac:spMkLst>
            <pc:docMk/>
            <pc:sldMk cId="400601769" sldId="280"/>
            <ac:spMk id="44" creationId="{F78045DB-D4A1-0B4B-B817-CD63C5EC6BEE}"/>
          </ac:spMkLst>
        </pc:spChg>
        <pc:spChg chg="add mod">
          <ac:chgData name="Akash Levy" userId="0f662538-7453-45f3-952a-fc9f1a7c515e" providerId="ADAL" clId="{FFE15580-7123-9E48-A552-9F128259161C}" dt="2019-03-20T01:37:29.727" v="853" actId="1076"/>
          <ac:spMkLst>
            <pc:docMk/>
            <pc:sldMk cId="400601769" sldId="280"/>
            <ac:spMk id="45" creationId="{08D14B37-25F6-BC47-8B1B-C416ADF3417C}"/>
          </ac:spMkLst>
        </pc:spChg>
        <pc:spChg chg="add mod">
          <ac:chgData name="Akash Levy" userId="0f662538-7453-45f3-952a-fc9f1a7c515e" providerId="ADAL" clId="{FFE15580-7123-9E48-A552-9F128259161C}" dt="2019-03-20T01:39:24.785" v="901" actId="1076"/>
          <ac:spMkLst>
            <pc:docMk/>
            <pc:sldMk cId="400601769" sldId="280"/>
            <ac:spMk id="46" creationId="{AA0B315C-FD3E-244E-8F26-CCCB12862EDA}"/>
          </ac:spMkLst>
        </pc:spChg>
        <pc:spChg chg="add mod">
          <ac:chgData name="Akash Levy" userId="0f662538-7453-45f3-952a-fc9f1a7c515e" providerId="ADAL" clId="{FFE15580-7123-9E48-A552-9F128259161C}" dt="2019-03-20T01:39:07.826" v="895" actId="1076"/>
          <ac:spMkLst>
            <pc:docMk/>
            <pc:sldMk cId="400601769" sldId="280"/>
            <ac:spMk id="48" creationId="{060C3A86-1243-F341-A060-EEE7A5B7E76E}"/>
          </ac:spMkLst>
        </pc:spChg>
        <pc:spChg chg="add mod">
          <ac:chgData name="Akash Levy" userId="0f662538-7453-45f3-952a-fc9f1a7c515e" providerId="ADAL" clId="{FFE15580-7123-9E48-A552-9F128259161C}" dt="2019-03-20T01:39:04.733" v="894" actId="1076"/>
          <ac:spMkLst>
            <pc:docMk/>
            <pc:sldMk cId="400601769" sldId="280"/>
            <ac:spMk id="51" creationId="{7D5796A9-2E02-E244-ACC1-55692E3EFB20}"/>
          </ac:spMkLst>
        </pc:spChg>
        <pc:spChg chg="add mod">
          <ac:chgData name="Akash Levy" userId="0f662538-7453-45f3-952a-fc9f1a7c515e" providerId="ADAL" clId="{FFE15580-7123-9E48-A552-9F128259161C}" dt="2019-03-20T01:43:17.080" v="930" actId="1076"/>
          <ac:spMkLst>
            <pc:docMk/>
            <pc:sldMk cId="400601769" sldId="280"/>
            <ac:spMk id="52" creationId="{4896C9EA-21FB-D14D-AE8A-61F1C9E46748}"/>
          </ac:spMkLst>
        </pc:spChg>
        <pc:spChg chg="add mod">
          <ac:chgData name="Akash Levy" userId="0f662538-7453-45f3-952a-fc9f1a7c515e" providerId="ADAL" clId="{FFE15580-7123-9E48-A552-9F128259161C}" dt="2019-03-20T01:43:13.246" v="929" actId="1076"/>
          <ac:spMkLst>
            <pc:docMk/>
            <pc:sldMk cId="400601769" sldId="280"/>
            <ac:spMk id="53" creationId="{C8A0C552-DF5F-C54B-9F02-C3F6A8CEE50E}"/>
          </ac:spMkLst>
        </pc:spChg>
        <pc:spChg chg="add mod">
          <ac:chgData name="Akash Levy" userId="0f662538-7453-45f3-952a-fc9f1a7c515e" providerId="ADAL" clId="{FFE15580-7123-9E48-A552-9F128259161C}" dt="2019-03-20T01:43:51.046" v="948" actId="1076"/>
          <ac:spMkLst>
            <pc:docMk/>
            <pc:sldMk cId="400601769" sldId="280"/>
            <ac:spMk id="54" creationId="{BFE8072C-6963-AC49-BE17-073FA86F4C44}"/>
          </ac:spMkLst>
        </pc:spChg>
        <pc:spChg chg="add mod">
          <ac:chgData name="Akash Levy" userId="0f662538-7453-45f3-952a-fc9f1a7c515e" providerId="ADAL" clId="{FFE15580-7123-9E48-A552-9F128259161C}" dt="2019-03-20T01:43:57.828" v="950" actId="1076"/>
          <ac:spMkLst>
            <pc:docMk/>
            <pc:sldMk cId="400601769" sldId="280"/>
            <ac:spMk id="55" creationId="{EE7FB77E-024C-2841-9797-072A7CEC248B}"/>
          </ac:spMkLst>
        </pc:spChg>
        <pc:spChg chg="add mod">
          <ac:chgData name="Akash Levy" userId="0f662538-7453-45f3-952a-fc9f1a7c515e" providerId="ADAL" clId="{FFE15580-7123-9E48-A552-9F128259161C}" dt="2019-03-20T01:45:00.440" v="991" actId="1076"/>
          <ac:spMkLst>
            <pc:docMk/>
            <pc:sldMk cId="400601769" sldId="280"/>
            <ac:spMk id="56" creationId="{76201FE6-4E99-A44D-910D-875B56B3AD46}"/>
          </ac:spMkLst>
        </pc:spChg>
        <pc:spChg chg="add mod">
          <ac:chgData name="Akash Levy" userId="0f662538-7453-45f3-952a-fc9f1a7c515e" providerId="ADAL" clId="{FFE15580-7123-9E48-A552-9F128259161C}" dt="2019-03-20T01:45:13.210" v="1003" actId="1076"/>
          <ac:spMkLst>
            <pc:docMk/>
            <pc:sldMk cId="400601769" sldId="280"/>
            <ac:spMk id="60" creationId="{FBE974EF-A30A-0D4C-8EDF-1A774185DF3D}"/>
          </ac:spMkLst>
        </pc:spChg>
        <pc:spChg chg="del">
          <ac:chgData name="Akash Levy" userId="0f662538-7453-45f3-952a-fc9f1a7c515e" providerId="ADAL" clId="{FFE15580-7123-9E48-A552-9F128259161C}" dt="2019-03-20T01:33:01.965" v="792" actId="478"/>
          <ac:spMkLst>
            <pc:docMk/>
            <pc:sldMk cId="400601769" sldId="280"/>
            <ac:spMk id="66" creationId="{81B4F7C0-5C3C-304A-B408-E18FD09D036A}"/>
          </ac:spMkLst>
        </pc:spChg>
        <pc:spChg chg="del">
          <ac:chgData name="Akash Levy" userId="0f662538-7453-45f3-952a-fc9f1a7c515e" providerId="ADAL" clId="{FFE15580-7123-9E48-A552-9F128259161C}" dt="2019-03-20T01:33:01.965" v="792" actId="478"/>
          <ac:spMkLst>
            <pc:docMk/>
            <pc:sldMk cId="400601769" sldId="280"/>
            <ac:spMk id="72" creationId="{62D3113D-907B-3241-8241-F42CCCCB7540}"/>
          </ac:spMkLst>
        </pc:spChg>
        <pc:spChg chg="del">
          <ac:chgData name="Akash Levy" userId="0f662538-7453-45f3-952a-fc9f1a7c515e" providerId="ADAL" clId="{FFE15580-7123-9E48-A552-9F128259161C}" dt="2019-03-20T01:33:01.965" v="792" actId="478"/>
          <ac:spMkLst>
            <pc:docMk/>
            <pc:sldMk cId="400601769" sldId="280"/>
            <ac:spMk id="73" creationId="{FB97EB13-6550-C947-AD28-994846EA7055}"/>
          </ac:spMkLst>
        </pc:spChg>
        <pc:spChg chg="del">
          <ac:chgData name="Akash Levy" userId="0f662538-7453-45f3-952a-fc9f1a7c515e" providerId="ADAL" clId="{FFE15580-7123-9E48-A552-9F128259161C}" dt="2019-03-20T01:33:07.947" v="794" actId="478"/>
          <ac:spMkLst>
            <pc:docMk/>
            <pc:sldMk cId="400601769" sldId="280"/>
            <ac:spMk id="74" creationId="{22F5856C-4BCB-AC42-936E-D9541377AB55}"/>
          </ac:spMkLst>
        </pc:spChg>
        <pc:spChg chg="del">
          <ac:chgData name="Akash Levy" userId="0f662538-7453-45f3-952a-fc9f1a7c515e" providerId="ADAL" clId="{FFE15580-7123-9E48-A552-9F128259161C}" dt="2019-03-20T02:01:31.645" v="1339" actId="478"/>
          <ac:spMkLst>
            <pc:docMk/>
            <pc:sldMk cId="400601769" sldId="280"/>
            <ac:spMk id="83" creationId="{0D951ED0-46CA-DB44-BBAF-D665C41B8B3C}"/>
          </ac:spMkLst>
        </pc:spChg>
        <pc:spChg chg="add mod">
          <ac:chgData name="Akash Levy" userId="0f662538-7453-45f3-952a-fc9f1a7c515e" providerId="ADAL" clId="{FFE15580-7123-9E48-A552-9F128259161C}" dt="2019-03-20T02:02:48.807" v="1389" actId="1038"/>
          <ac:spMkLst>
            <pc:docMk/>
            <pc:sldMk cId="400601769" sldId="280"/>
            <ac:spMk id="119" creationId="{64A1ACEF-C092-794B-901F-1CF182CA30B1}"/>
          </ac:spMkLst>
        </pc:spChg>
        <pc:spChg chg="add mod">
          <ac:chgData name="Akash Levy" userId="0f662538-7453-45f3-952a-fc9f1a7c515e" providerId="ADAL" clId="{FFE15580-7123-9E48-A552-9F128259161C}" dt="2019-03-20T02:03:14.624" v="1397" actId="20577"/>
          <ac:spMkLst>
            <pc:docMk/>
            <pc:sldMk cId="400601769" sldId="280"/>
            <ac:spMk id="120" creationId="{B4E81087-B835-5B49-B30B-3EB723525A39}"/>
          </ac:spMkLst>
        </pc:spChg>
        <pc:spChg chg="add mod">
          <ac:chgData name="Akash Levy" userId="0f662538-7453-45f3-952a-fc9f1a7c515e" providerId="ADAL" clId="{FFE15580-7123-9E48-A552-9F128259161C}" dt="2019-03-20T02:03:11.753" v="1391" actId="1076"/>
          <ac:spMkLst>
            <pc:docMk/>
            <pc:sldMk cId="400601769" sldId="280"/>
            <ac:spMk id="121" creationId="{B31A5F0C-D93C-974A-8973-5F1BCF8ADA85}"/>
          </ac:spMkLst>
        </pc:spChg>
        <pc:grpChg chg="add mod">
          <ac:chgData name="Akash Levy" userId="0f662538-7453-45f3-952a-fc9f1a7c515e" providerId="ADAL" clId="{FFE15580-7123-9E48-A552-9F128259161C}" dt="2019-03-20T02:01:43.165" v="1340" actId="1076"/>
          <ac:grpSpMkLst>
            <pc:docMk/>
            <pc:sldMk cId="400601769" sldId="280"/>
            <ac:grpSpMk id="21" creationId="{BEBE9D7D-E388-2A46-9634-2671739FE794}"/>
          </ac:grpSpMkLst>
        </pc:grpChg>
        <pc:grpChg chg="add del mod">
          <ac:chgData name="Akash Levy" userId="0f662538-7453-45f3-952a-fc9f1a7c515e" providerId="ADAL" clId="{FFE15580-7123-9E48-A552-9F128259161C}" dt="2019-03-20T01:49:09.223" v="1014"/>
          <ac:grpSpMkLst>
            <pc:docMk/>
            <pc:sldMk cId="400601769" sldId="280"/>
            <ac:grpSpMk id="63" creationId="{22670C8A-621F-BE47-9893-50EDED8765F9}"/>
          </ac:grpSpMkLst>
        </pc:grpChg>
        <pc:grpChg chg="del">
          <ac:chgData name="Akash Levy" userId="0f662538-7453-45f3-952a-fc9f1a7c515e" providerId="ADAL" clId="{FFE15580-7123-9E48-A552-9F128259161C}" dt="2019-03-20T01:32:59.591" v="791" actId="478"/>
          <ac:grpSpMkLst>
            <pc:docMk/>
            <pc:sldMk cId="400601769" sldId="280"/>
            <ac:grpSpMk id="70" creationId="{54A9075E-E594-E041-BC40-763BCEFF9381}"/>
          </ac:grpSpMkLst>
        </pc:grpChg>
        <pc:picChg chg="add del">
          <ac:chgData name="Akash Levy" userId="0f662538-7453-45f3-952a-fc9f1a7c515e" providerId="ADAL" clId="{FFE15580-7123-9E48-A552-9F128259161C}" dt="2019-03-20T01:34:41.417" v="796"/>
          <ac:picMkLst>
            <pc:docMk/>
            <pc:sldMk cId="400601769" sldId="280"/>
            <ac:picMk id="3" creationId="{7B937652-7B08-9B49-B5D7-A02CD8B288C2}"/>
          </ac:picMkLst>
        </pc:picChg>
        <pc:picChg chg="add del">
          <ac:chgData name="Akash Levy" userId="0f662538-7453-45f3-952a-fc9f1a7c515e" providerId="ADAL" clId="{FFE15580-7123-9E48-A552-9F128259161C}" dt="2019-03-21T05:21:08.127" v="4356" actId="478"/>
          <ac:picMkLst>
            <pc:docMk/>
            <pc:sldMk cId="400601769" sldId="280"/>
            <ac:picMk id="3" creationId="{CC0AB323-4564-C146-B172-37A29A9565B1}"/>
          </ac:picMkLst>
        </pc:picChg>
        <pc:picChg chg="add mod">
          <ac:chgData name="Akash Levy" userId="0f662538-7453-45f3-952a-fc9f1a7c515e" providerId="ADAL" clId="{FFE15580-7123-9E48-A552-9F128259161C}" dt="2019-03-20T01:34:58.184" v="798" actId="931"/>
          <ac:picMkLst>
            <pc:docMk/>
            <pc:sldMk cId="400601769" sldId="280"/>
            <ac:picMk id="7" creationId="{9E5DB7DD-218A-6D4D-8E37-B5702A0E1C59}"/>
          </ac:picMkLst>
        </pc:picChg>
        <pc:picChg chg="add mod">
          <ac:chgData name="Akash Levy" userId="0f662538-7453-45f3-952a-fc9f1a7c515e" providerId="ADAL" clId="{FFE15580-7123-9E48-A552-9F128259161C}" dt="2019-03-20T02:01:16.659" v="1335" actId="1076"/>
          <ac:picMkLst>
            <pc:docMk/>
            <pc:sldMk cId="400601769" sldId="280"/>
            <ac:picMk id="27" creationId="{9EC48D06-EECA-CD40-A222-D301DFA87FC8}"/>
          </ac:picMkLst>
        </pc:picChg>
        <pc:picChg chg="add del mod">
          <ac:chgData name="Akash Levy" userId="0f662538-7453-45f3-952a-fc9f1a7c515e" providerId="ADAL" clId="{FFE15580-7123-9E48-A552-9F128259161C}" dt="2019-03-20T01:51:35.385" v="1048" actId="164"/>
          <ac:picMkLst>
            <pc:docMk/>
            <pc:sldMk cId="400601769" sldId="280"/>
            <ac:picMk id="84" creationId="{2C33E4CE-4C77-C043-9F13-436C9FB2964F}"/>
          </ac:picMkLst>
        </pc:picChg>
        <pc:cxnChg chg="del mod">
          <ac:chgData name="Akash Levy" userId="0f662538-7453-45f3-952a-fc9f1a7c515e" providerId="ADAL" clId="{FFE15580-7123-9E48-A552-9F128259161C}" dt="2019-03-20T01:33:04.860" v="793" actId="478"/>
          <ac:cxnSpMkLst>
            <pc:docMk/>
            <pc:sldMk cId="400601769" sldId="280"/>
            <ac:cxnSpMk id="78" creationId="{CAD30748-8999-5842-90FB-D9679A360050}"/>
          </ac:cxnSpMkLst>
        </pc:cxnChg>
      </pc:sldChg>
      <pc:sldChg chg="addSp delSp modSp ord">
        <pc:chgData name="Akash Levy" userId="0f662538-7453-45f3-952a-fc9f1a7c515e" providerId="ADAL" clId="{FFE15580-7123-9E48-A552-9F128259161C}" dt="2019-03-20T22:27:25.336" v="1856" actId="1035"/>
        <pc:sldMkLst>
          <pc:docMk/>
          <pc:sldMk cId="1369657265" sldId="281"/>
        </pc:sldMkLst>
        <pc:spChg chg="add mod">
          <ac:chgData name="Akash Levy" userId="0f662538-7453-45f3-952a-fc9f1a7c515e" providerId="ADAL" clId="{FFE15580-7123-9E48-A552-9F128259161C}" dt="2019-03-20T02:21:59.046" v="1780" actId="1076"/>
          <ac:spMkLst>
            <pc:docMk/>
            <pc:sldMk cId="1369657265" sldId="281"/>
            <ac:spMk id="3" creationId="{45844621-5F4E-874B-8D72-9649B8DA758E}"/>
          </ac:spMkLst>
        </pc:spChg>
        <pc:spChg chg="mod topLvl">
          <ac:chgData name="Akash Levy" userId="0f662538-7453-45f3-952a-fc9f1a7c515e" providerId="ADAL" clId="{FFE15580-7123-9E48-A552-9F128259161C}" dt="2019-03-20T02:09:02.158" v="1481" actId="164"/>
          <ac:spMkLst>
            <pc:docMk/>
            <pc:sldMk cId="1369657265" sldId="281"/>
            <ac:spMk id="4" creationId="{276AC4CA-1474-F547-94C7-C255858B69BD}"/>
          </ac:spMkLst>
        </pc:spChg>
        <pc:spChg chg="mod topLvl">
          <ac:chgData name="Akash Levy" userId="0f662538-7453-45f3-952a-fc9f1a7c515e" providerId="ADAL" clId="{FFE15580-7123-9E48-A552-9F128259161C}" dt="2019-03-20T02:09:02.158" v="1481" actId="164"/>
          <ac:spMkLst>
            <pc:docMk/>
            <pc:sldMk cId="1369657265" sldId="281"/>
            <ac:spMk id="6" creationId="{31669B93-70F0-DA4A-990F-D35861965B98}"/>
          </ac:spMkLst>
        </pc:spChg>
        <pc:spChg chg="add mod">
          <ac:chgData name="Akash Levy" userId="0f662538-7453-45f3-952a-fc9f1a7c515e" providerId="ADAL" clId="{FFE15580-7123-9E48-A552-9F128259161C}" dt="2019-03-20T02:09:02.158" v="1481" actId="164"/>
          <ac:spMkLst>
            <pc:docMk/>
            <pc:sldMk cId="1369657265" sldId="281"/>
            <ac:spMk id="7" creationId="{B464B0C6-089B-5A49-BADB-20CC74AC3F14}"/>
          </ac:spMkLst>
        </pc:spChg>
        <pc:spChg chg="mod topLvl">
          <ac:chgData name="Akash Levy" userId="0f662538-7453-45f3-952a-fc9f1a7c515e" providerId="ADAL" clId="{FFE15580-7123-9E48-A552-9F128259161C}" dt="2019-03-20T02:09:02.158" v="1481" actId="164"/>
          <ac:spMkLst>
            <pc:docMk/>
            <pc:sldMk cId="1369657265" sldId="281"/>
            <ac:spMk id="13" creationId="{DE1AEE45-5A77-4542-A749-F5F9C4497C7A}"/>
          </ac:spMkLst>
        </pc:spChg>
        <pc:spChg chg="mod topLvl">
          <ac:chgData name="Akash Levy" userId="0f662538-7453-45f3-952a-fc9f1a7c515e" providerId="ADAL" clId="{FFE15580-7123-9E48-A552-9F128259161C}" dt="2019-03-20T02:09:02.158" v="1481" actId="164"/>
          <ac:spMkLst>
            <pc:docMk/>
            <pc:sldMk cId="1369657265" sldId="281"/>
            <ac:spMk id="15" creationId="{C4034918-8438-7442-9AB0-28B6F0C15E7C}"/>
          </ac:spMkLst>
        </pc:spChg>
        <pc:spChg chg="mod topLvl">
          <ac:chgData name="Akash Levy" userId="0f662538-7453-45f3-952a-fc9f1a7c515e" providerId="ADAL" clId="{FFE15580-7123-9E48-A552-9F128259161C}" dt="2019-03-20T02:09:02.158" v="1481" actId="164"/>
          <ac:spMkLst>
            <pc:docMk/>
            <pc:sldMk cId="1369657265" sldId="281"/>
            <ac:spMk id="16" creationId="{8DC10234-87F5-0F4D-959D-DB820E69C24A}"/>
          </ac:spMkLst>
        </pc:spChg>
        <pc:spChg chg="mod topLvl">
          <ac:chgData name="Akash Levy" userId="0f662538-7453-45f3-952a-fc9f1a7c515e" providerId="ADAL" clId="{FFE15580-7123-9E48-A552-9F128259161C}" dt="2019-03-20T02:09:02.158" v="1481" actId="164"/>
          <ac:spMkLst>
            <pc:docMk/>
            <pc:sldMk cId="1369657265" sldId="281"/>
            <ac:spMk id="17" creationId="{73B54D20-9B58-8348-9F81-1132AA245CB6}"/>
          </ac:spMkLst>
        </pc:spChg>
        <pc:spChg chg="mod topLvl">
          <ac:chgData name="Akash Levy" userId="0f662538-7453-45f3-952a-fc9f1a7c515e" providerId="ADAL" clId="{FFE15580-7123-9E48-A552-9F128259161C}" dt="2019-03-20T02:09:02.158" v="1481" actId="164"/>
          <ac:spMkLst>
            <pc:docMk/>
            <pc:sldMk cId="1369657265" sldId="281"/>
            <ac:spMk id="18" creationId="{ED0C34CA-A6BD-5847-8F33-AF9F0F3C042A}"/>
          </ac:spMkLst>
        </pc:spChg>
        <pc:spChg chg="add mod">
          <ac:chgData name="Akash Levy" userId="0f662538-7453-45f3-952a-fc9f1a7c515e" providerId="ADAL" clId="{FFE15580-7123-9E48-A552-9F128259161C}" dt="2019-03-20T02:15:29.311" v="1674" actId="164"/>
          <ac:spMkLst>
            <pc:docMk/>
            <pc:sldMk cId="1369657265" sldId="281"/>
            <ac:spMk id="21" creationId="{DF6D05EF-A11E-F646-BAF3-150A2E2A548F}"/>
          </ac:spMkLst>
        </pc:spChg>
        <pc:spChg chg="mod topLvl">
          <ac:chgData name="Akash Levy" userId="0f662538-7453-45f3-952a-fc9f1a7c515e" providerId="ADAL" clId="{FFE15580-7123-9E48-A552-9F128259161C}" dt="2019-03-20T02:09:02.158" v="1481" actId="164"/>
          <ac:spMkLst>
            <pc:docMk/>
            <pc:sldMk cId="1369657265" sldId="281"/>
            <ac:spMk id="22" creationId="{0A8E68B6-85B3-3B4F-947B-FC7C35A29590}"/>
          </ac:spMkLst>
        </pc:spChg>
        <pc:spChg chg="add mod">
          <ac:chgData name="Akash Levy" userId="0f662538-7453-45f3-952a-fc9f1a7c515e" providerId="ADAL" clId="{FFE15580-7123-9E48-A552-9F128259161C}" dt="2019-03-20T02:21:30.482" v="1770" actId="404"/>
          <ac:spMkLst>
            <pc:docMk/>
            <pc:sldMk cId="1369657265" sldId="281"/>
            <ac:spMk id="24" creationId="{478A01EE-38C5-B24E-AC73-8B4E362E3095}"/>
          </ac:spMkLst>
        </pc:spChg>
        <pc:spChg chg="add mod">
          <ac:chgData name="Akash Levy" userId="0f662538-7453-45f3-952a-fc9f1a7c515e" providerId="ADAL" clId="{FFE15580-7123-9E48-A552-9F128259161C}" dt="2019-03-20T02:15:29.311" v="1674" actId="164"/>
          <ac:spMkLst>
            <pc:docMk/>
            <pc:sldMk cId="1369657265" sldId="281"/>
            <ac:spMk id="25" creationId="{9451AB3E-C9A0-1347-8211-2C8D53B11040}"/>
          </ac:spMkLst>
        </pc:spChg>
        <pc:spChg chg="mod topLvl">
          <ac:chgData name="Akash Levy" userId="0f662538-7453-45f3-952a-fc9f1a7c515e" providerId="ADAL" clId="{FFE15580-7123-9E48-A552-9F128259161C}" dt="2019-03-20T02:09:02.158" v="1481" actId="164"/>
          <ac:spMkLst>
            <pc:docMk/>
            <pc:sldMk cId="1369657265" sldId="281"/>
            <ac:spMk id="27" creationId="{A3E9F31C-1EC5-BB44-B577-205FDAF1576F}"/>
          </ac:spMkLst>
        </pc:spChg>
        <pc:spChg chg="mod topLvl">
          <ac:chgData name="Akash Levy" userId="0f662538-7453-45f3-952a-fc9f1a7c515e" providerId="ADAL" clId="{FFE15580-7123-9E48-A552-9F128259161C}" dt="2019-03-20T02:09:02.158" v="1481" actId="164"/>
          <ac:spMkLst>
            <pc:docMk/>
            <pc:sldMk cId="1369657265" sldId="281"/>
            <ac:spMk id="34" creationId="{C03FE52E-F0A2-B541-A9D0-652FC2D9BCDC}"/>
          </ac:spMkLst>
        </pc:spChg>
        <pc:spChg chg="mod topLvl">
          <ac:chgData name="Akash Levy" userId="0f662538-7453-45f3-952a-fc9f1a7c515e" providerId="ADAL" clId="{FFE15580-7123-9E48-A552-9F128259161C}" dt="2019-03-20T02:09:02.158" v="1481" actId="164"/>
          <ac:spMkLst>
            <pc:docMk/>
            <pc:sldMk cId="1369657265" sldId="281"/>
            <ac:spMk id="35" creationId="{98C01BDC-1AED-B541-BCD9-EBEE48AED293}"/>
          </ac:spMkLst>
        </pc:spChg>
        <pc:spChg chg="mod topLvl">
          <ac:chgData name="Akash Levy" userId="0f662538-7453-45f3-952a-fc9f1a7c515e" providerId="ADAL" clId="{FFE15580-7123-9E48-A552-9F128259161C}" dt="2019-03-20T02:09:02.158" v="1481" actId="164"/>
          <ac:spMkLst>
            <pc:docMk/>
            <pc:sldMk cId="1369657265" sldId="281"/>
            <ac:spMk id="36" creationId="{B7BB34F0-770B-3A48-8B94-73985968F2C1}"/>
          </ac:spMkLst>
        </pc:spChg>
        <pc:spChg chg="mod topLvl">
          <ac:chgData name="Akash Levy" userId="0f662538-7453-45f3-952a-fc9f1a7c515e" providerId="ADAL" clId="{FFE15580-7123-9E48-A552-9F128259161C}" dt="2019-03-20T02:09:02.158" v="1481" actId="164"/>
          <ac:spMkLst>
            <pc:docMk/>
            <pc:sldMk cId="1369657265" sldId="281"/>
            <ac:spMk id="50" creationId="{2093E6AD-2D04-DE49-A715-F34678E3D84F}"/>
          </ac:spMkLst>
        </pc:spChg>
        <pc:spChg chg="mod topLvl">
          <ac:chgData name="Akash Levy" userId="0f662538-7453-45f3-952a-fc9f1a7c515e" providerId="ADAL" clId="{FFE15580-7123-9E48-A552-9F128259161C}" dt="2019-03-20T02:09:02.158" v="1481" actId="164"/>
          <ac:spMkLst>
            <pc:docMk/>
            <pc:sldMk cId="1369657265" sldId="281"/>
            <ac:spMk id="52" creationId="{843950B3-1C6D-6F4D-812A-429985A1EEF5}"/>
          </ac:spMkLst>
        </pc:spChg>
        <pc:spChg chg="mod topLvl">
          <ac:chgData name="Akash Levy" userId="0f662538-7453-45f3-952a-fc9f1a7c515e" providerId="ADAL" clId="{FFE15580-7123-9E48-A552-9F128259161C}" dt="2019-03-20T02:09:02.158" v="1481" actId="164"/>
          <ac:spMkLst>
            <pc:docMk/>
            <pc:sldMk cId="1369657265" sldId="281"/>
            <ac:spMk id="53" creationId="{F8C56330-7995-1845-A6EC-DAC4804DAD69}"/>
          </ac:spMkLst>
        </pc:spChg>
        <pc:spChg chg="mod topLvl">
          <ac:chgData name="Akash Levy" userId="0f662538-7453-45f3-952a-fc9f1a7c515e" providerId="ADAL" clId="{FFE15580-7123-9E48-A552-9F128259161C}" dt="2019-03-20T02:09:02.158" v="1481" actId="164"/>
          <ac:spMkLst>
            <pc:docMk/>
            <pc:sldMk cId="1369657265" sldId="281"/>
            <ac:spMk id="54" creationId="{059470FC-5BDC-4E44-BCF0-E7C991B2202C}"/>
          </ac:spMkLst>
        </pc:spChg>
        <pc:spChg chg="mod topLvl">
          <ac:chgData name="Akash Levy" userId="0f662538-7453-45f3-952a-fc9f1a7c515e" providerId="ADAL" clId="{FFE15580-7123-9E48-A552-9F128259161C}" dt="2019-03-20T02:09:02.158" v="1481" actId="164"/>
          <ac:spMkLst>
            <pc:docMk/>
            <pc:sldMk cId="1369657265" sldId="281"/>
            <ac:spMk id="62" creationId="{A1CF0172-6018-3546-A82D-EA0B4ED5AA39}"/>
          </ac:spMkLst>
        </pc:spChg>
        <pc:spChg chg="mod topLvl">
          <ac:chgData name="Akash Levy" userId="0f662538-7453-45f3-952a-fc9f1a7c515e" providerId="ADAL" clId="{FFE15580-7123-9E48-A552-9F128259161C}" dt="2019-03-20T02:09:02.158" v="1481" actId="164"/>
          <ac:spMkLst>
            <pc:docMk/>
            <pc:sldMk cId="1369657265" sldId="281"/>
            <ac:spMk id="76" creationId="{89F80DD5-89C0-A74F-BA6E-7393F6111FED}"/>
          </ac:spMkLst>
        </pc:spChg>
        <pc:spChg chg="mod topLvl">
          <ac:chgData name="Akash Levy" userId="0f662538-7453-45f3-952a-fc9f1a7c515e" providerId="ADAL" clId="{FFE15580-7123-9E48-A552-9F128259161C}" dt="2019-03-20T02:09:02.158" v="1481" actId="164"/>
          <ac:spMkLst>
            <pc:docMk/>
            <pc:sldMk cId="1369657265" sldId="281"/>
            <ac:spMk id="77" creationId="{BE4BD8AF-ECFB-0E41-856E-E99166E3146A}"/>
          </ac:spMkLst>
        </pc:spChg>
        <pc:spChg chg="mod topLvl">
          <ac:chgData name="Akash Levy" userId="0f662538-7453-45f3-952a-fc9f1a7c515e" providerId="ADAL" clId="{FFE15580-7123-9E48-A552-9F128259161C}" dt="2019-03-20T02:09:02.158" v="1481" actId="164"/>
          <ac:spMkLst>
            <pc:docMk/>
            <pc:sldMk cId="1369657265" sldId="281"/>
            <ac:spMk id="78" creationId="{5EA09DA4-0F6D-DC4F-94BC-A106AFC5135D}"/>
          </ac:spMkLst>
        </pc:spChg>
        <pc:spChg chg="mod topLvl">
          <ac:chgData name="Akash Levy" userId="0f662538-7453-45f3-952a-fc9f1a7c515e" providerId="ADAL" clId="{FFE15580-7123-9E48-A552-9F128259161C}" dt="2019-03-20T02:09:02.158" v="1481" actId="164"/>
          <ac:spMkLst>
            <pc:docMk/>
            <pc:sldMk cId="1369657265" sldId="281"/>
            <ac:spMk id="92" creationId="{98CBFE15-FE8E-4B49-B3E9-A33988E4B693}"/>
          </ac:spMkLst>
        </pc:spChg>
        <pc:spChg chg="mod topLvl">
          <ac:chgData name="Akash Levy" userId="0f662538-7453-45f3-952a-fc9f1a7c515e" providerId="ADAL" clId="{FFE15580-7123-9E48-A552-9F128259161C}" dt="2019-03-20T02:09:20.131" v="1508" actId="404"/>
          <ac:spMkLst>
            <pc:docMk/>
            <pc:sldMk cId="1369657265" sldId="281"/>
            <ac:spMk id="93" creationId="{1E813A86-B7FA-184C-8C9E-23AC4669917E}"/>
          </ac:spMkLst>
        </pc:spChg>
        <pc:spChg chg="mod topLvl">
          <ac:chgData name="Akash Levy" userId="0f662538-7453-45f3-952a-fc9f1a7c515e" providerId="ADAL" clId="{FFE15580-7123-9E48-A552-9F128259161C}" dt="2019-03-20T02:09:39.122" v="1528" actId="404"/>
          <ac:spMkLst>
            <pc:docMk/>
            <pc:sldMk cId="1369657265" sldId="281"/>
            <ac:spMk id="110" creationId="{18442D46-9E3C-9447-BD08-991B67B0C539}"/>
          </ac:spMkLst>
        </pc:spChg>
        <pc:spChg chg="mod topLvl">
          <ac:chgData name="Akash Levy" userId="0f662538-7453-45f3-952a-fc9f1a7c515e" providerId="ADAL" clId="{FFE15580-7123-9E48-A552-9F128259161C}" dt="2019-03-20T02:09:02.158" v="1481" actId="164"/>
          <ac:spMkLst>
            <pc:docMk/>
            <pc:sldMk cId="1369657265" sldId="281"/>
            <ac:spMk id="111" creationId="{4260A85E-2CED-384A-B192-A234BF3B083E}"/>
          </ac:spMkLst>
        </pc:spChg>
        <pc:spChg chg="mod topLvl">
          <ac:chgData name="Akash Levy" userId="0f662538-7453-45f3-952a-fc9f1a7c515e" providerId="ADAL" clId="{FFE15580-7123-9E48-A552-9F128259161C}" dt="2019-03-20T02:09:47.343" v="1530"/>
          <ac:spMkLst>
            <pc:docMk/>
            <pc:sldMk cId="1369657265" sldId="281"/>
            <ac:spMk id="112" creationId="{6E5781D9-AB9E-724B-A23F-E2AC5B70EDE5}"/>
          </ac:spMkLst>
        </pc:spChg>
        <pc:spChg chg="mod topLvl">
          <ac:chgData name="Akash Levy" userId="0f662538-7453-45f3-952a-fc9f1a7c515e" providerId="ADAL" clId="{FFE15580-7123-9E48-A552-9F128259161C}" dt="2019-03-20T02:09:53.510" v="1534" actId="20577"/>
          <ac:spMkLst>
            <pc:docMk/>
            <pc:sldMk cId="1369657265" sldId="281"/>
            <ac:spMk id="113" creationId="{53D7C39E-1D8C-2A42-B7D6-B02554CB3C20}"/>
          </ac:spMkLst>
        </pc:spChg>
        <pc:spChg chg="del">
          <ac:chgData name="Akash Levy" userId="0f662538-7453-45f3-952a-fc9f1a7c515e" providerId="ADAL" clId="{FFE15580-7123-9E48-A552-9F128259161C}" dt="2019-03-20T02:05:33.325" v="1418" actId="478"/>
          <ac:spMkLst>
            <pc:docMk/>
            <pc:sldMk cId="1369657265" sldId="281"/>
            <ac:spMk id="114" creationId="{73A63E0C-0ADB-CD41-B749-651AFC08A1B4}"/>
          </ac:spMkLst>
        </pc:spChg>
        <pc:spChg chg="mod topLvl">
          <ac:chgData name="Akash Levy" userId="0f662538-7453-45f3-952a-fc9f1a7c515e" providerId="ADAL" clId="{FFE15580-7123-9E48-A552-9F128259161C}" dt="2019-03-20T02:09:02.158" v="1481" actId="164"/>
          <ac:spMkLst>
            <pc:docMk/>
            <pc:sldMk cId="1369657265" sldId="281"/>
            <ac:spMk id="115" creationId="{30A25CAB-1010-5242-8CB8-2BF8692B816E}"/>
          </ac:spMkLst>
        </pc:spChg>
        <pc:spChg chg="mod topLvl">
          <ac:chgData name="Akash Levy" userId="0f662538-7453-45f3-952a-fc9f1a7c515e" providerId="ADAL" clId="{FFE15580-7123-9E48-A552-9F128259161C}" dt="2019-03-20T02:09:02.158" v="1481" actId="164"/>
          <ac:spMkLst>
            <pc:docMk/>
            <pc:sldMk cId="1369657265" sldId="281"/>
            <ac:spMk id="116" creationId="{C678BE20-9099-1240-A7D4-9D788A508791}"/>
          </ac:spMkLst>
        </pc:spChg>
        <pc:spChg chg="mod topLvl">
          <ac:chgData name="Akash Levy" userId="0f662538-7453-45f3-952a-fc9f1a7c515e" providerId="ADAL" clId="{FFE15580-7123-9E48-A552-9F128259161C}" dt="2019-03-20T02:09:02.158" v="1481" actId="164"/>
          <ac:spMkLst>
            <pc:docMk/>
            <pc:sldMk cId="1369657265" sldId="281"/>
            <ac:spMk id="117" creationId="{64DEC720-92E0-B643-B48B-7269163E1A0C}"/>
          </ac:spMkLst>
        </pc:spChg>
        <pc:spChg chg="add del mod">
          <ac:chgData name="Akash Levy" userId="0f662538-7453-45f3-952a-fc9f1a7c515e" providerId="ADAL" clId="{FFE15580-7123-9E48-A552-9F128259161C}" dt="2019-03-20T02:07:43.938" v="1467" actId="478"/>
          <ac:spMkLst>
            <pc:docMk/>
            <pc:sldMk cId="1369657265" sldId="281"/>
            <ac:spMk id="118" creationId="{02D93D26-686D-C542-A76D-101CE4941115}"/>
          </ac:spMkLst>
        </pc:spChg>
        <pc:spChg chg="del">
          <ac:chgData name="Akash Levy" userId="0f662538-7453-45f3-952a-fc9f1a7c515e" providerId="ADAL" clId="{FFE15580-7123-9E48-A552-9F128259161C}" dt="2019-03-20T02:05:33.325" v="1418" actId="478"/>
          <ac:spMkLst>
            <pc:docMk/>
            <pc:sldMk cId="1369657265" sldId="281"/>
            <ac:spMk id="119" creationId="{2F6E60F3-C5B6-8541-A335-409B3BA692BF}"/>
          </ac:spMkLst>
        </pc:spChg>
        <pc:spChg chg="add del">
          <ac:chgData name="Akash Levy" userId="0f662538-7453-45f3-952a-fc9f1a7c515e" providerId="ADAL" clId="{FFE15580-7123-9E48-A552-9F128259161C}" dt="2019-03-20T02:07:42.458" v="1466" actId="478"/>
          <ac:spMkLst>
            <pc:docMk/>
            <pc:sldMk cId="1369657265" sldId="281"/>
            <ac:spMk id="120" creationId="{BA8A4D0A-9B7F-BF47-8F9D-D8AFF1DA7D98}"/>
          </ac:spMkLst>
        </pc:spChg>
        <pc:spChg chg="del">
          <ac:chgData name="Akash Levy" userId="0f662538-7453-45f3-952a-fc9f1a7c515e" providerId="ADAL" clId="{FFE15580-7123-9E48-A552-9F128259161C}" dt="2019-03-20T02:05:33.325" v="1418" actId="478"/>
          <ac:spMkLst>
            <pc:docMk/>
            <pc:sldMk cId="1369657265" sldId="281"/>
            <ac:spMk id="136" creationId="{930FEC4E-7A20-F748-A036-032156BD142B}"/>
          </ac:spMkLst>
        </pc:spChg>
        <pc:spChg chg="del">
          <ac:chgData name="Akash Levy" userId="0f662538-7453-45f3-952a-fc9f1a7c515e" providerId="ADAL" clId="{FFE15580-7123-9E48-A552-9F128259161C}" dt="2019-03-20T02:05:33.325" v="1418" actId="478"/>
          <ac:spMkLst>
            <pc:docMk/>
            <pc:sldMk cId="1369657265" sldId="281"/>
            <ac:spMk id="137" creationId="{B07C4DAB-96FA-A44B-8228-E555D349015C}"/>
          </ac:spMkLst>
        </pc:spChg>
        <pc:spChg chg="del">
          <ac:chgData name="Akash Levy" userId="0f662538-7453-45f3-952a-fc9f1a7c515e" providerId="ADAL" clId="{FFE15580-7123-9E48-A552-9F128259161C}" dt="2019-03-20T02:05:36.272" v="1419" actId="478"/>
          <ac:spMkLst>
            <pc:docMk/>
            <pc:sldMk cId="1369657265" sldId="281"/>
            <ac:spMk id="139" creationId="{62491AC3-1A80-DB4C-BC18-5A1633629C44}"/>
          </ac:spMkLst>
        </pc:spChg>
        <pc:spChg chg="del">
          <ac:chgData name="Akash Levy" userId="0f662538-7453-45f3-952a-fc9f1a7c515e" providerId="ADAL" clId="{FFE15580-7123-9E48-A552-9F128259161C}" dt="2019-03-20T02:05:33.325" v="1418" actId="478"/>
          <ac:spMkLst>
            <pc:docMk/>
            <pc:sldMk cId="1369657265" sldId="281"/>
            <ac:spMk id="141" creationId="{FA248259-438C-2847-8DF5-18069EBF27B7}"/>
          </ac:spMkLst>
        </pc:spChg>
        <pc:spChg chg="del">
          <ac:chgData name="Akash Levy" userId="0f662538-7453-45f3-952a-fc9f1a7c515e" providerId="ADAL" clId="{FFE15580-7123-9E48-A552-9F128259161C}" dt="2019-03-20T02:05:33.325" v="1418" actId="478"/>
          <ac:spMkLst>
            <pc:docMk/>
            <pc:sldMk cId="1369657265" sldId="281"/>
            <ac:spMk id="144" creationId="{08F6A3CA-F800-3143-B980-D67A3EC1118C}"/>
          </ac:spMkLst>
        </pc:spChg>
        <pc:spChg chg="del">
          <ac:chgData name="Akash Levy" userId="0f662538-7453-45f3-952a-fc9f1a7c515e" providerId="ADAL" clId="{FFE15580-7123-9E48-A552-9F128259161C}" dt="2019-03-20T02:05:33.325" v="1418" actId="478"/>
          <ac:spMkLst>
            <pc:docMk/>
            <pc:sldMk cId="1369657265" sldId="281"/>
            <ac:spMk id="145" creationId="{E1C4AF9B-F8DD-4A4B-B4C7-002A77F7D510}"/>
          </ac:spMkLst>
        </pc:spChg>
        <pc:spChg chg="del">
          <ac:chgData name="Akash Levy" userId="0f662538-7453-45f3-952a-fc9f1a7c515e" providerId="ADAL" clId="{FFE15580-7123-9E48-A552-9F128259161C}" dt="2019-03-20T02:05:33.325" v="1418" actId="478"/>
          <ac:spMkLst>
            <pc:docMk/>
            <pc:sldMk cId="1369657265" sldId="281"/>
            <ac:spMk id="146" creationId="{3F482303-B051-3846-9895-A6A316B912A5}"/>
          </ac:spMkLst>
        </pc:spChg>
        <pc:spChg chg="del">
          <ac:chgData name="Akash Levy" userId="0f662538-7453-45f3-952a-fc9f1a7c515e" providerId="ADAL" clId="{FFE15580-7123-9E48-A552-9F128259161C}" dt="2019-03-20T02:05:33.325" v="1418" actId="478"/>
          <ac:spMkLst>
            <pc:docMk/>
            <pc:sldMk cId="1369657265" sldId="281"/>
            <ac:spMk id="148" creationId="{CD6EE150-2514-654A-859B-5B5E88795173}"/>
          </ac:spMkLst>
        </pc:spChg>
        <pc:spChg chg="del">
          <ac:chgData name="Akash Levy" userId="0f662538-7453-45f3-952a-fc9f1a7c515e" providerId="ADAL" clId="{FFE15580-7123-9E48-A552-9F128259161C}" dt="2019-03-20T02:05:33.325" v="1418" actId="478"/>
          <ac:spMkLst>
            <pc:docMk/>
            <pc:sldMk cId="1369657265" sldId="281"/>
            <ac:spMk id="149" creationId="{BC7CA1EF-1B15-9946-BBE3-C4E51A87C618}"/>
          </ac:spMkLst>
        </pc:spChg>
        <pc:spChg chg="del">
          <ac:chgData name="Akash Levy" userId="0f662538-7453-45f3-952a-fc9f1a7c515e" providerId="ADAL" clId="{FFE15580-7123-9E48-A552-9F128259161C}" dt="2019-03-20T02:05:33.325" v="1418" actId="478"/>
          <ac:spMkLst>
            <pc:docMk/>
            <pc:sldMk cId="1369657265" sldId="281"/>
            <ac:spMk id="150" creationId="{C8388645-9FFD-CE49-BB6A-A82D63639EC2}"/>
          </ac:spMkLst>
        </pc:spChg>
        <pc:spChg chg="del">
          <ac:chgData name="Akash Levy" userId="0f662538-7453-45f3-952a-fc9f1a7c515e" providerId="ADAL" clId="{FFE15580-7123-9E48-A552-9F128259161C}" dt="2019-03-20T02:05:33.325" v="1418" actId="478"/>
          <ac:spMkLst>
            <pc:docMk/>
            <pc:sldMk cId="1369657265" sldId="281"/>
            <ac:spMk id="151" creationId="{5CBDEAB5-64DD-6146-B58D-C719C2279E83}"/>
          </ac:spMkLst>
        </pc:spChg>
        <pc:spChg chg="del">
          <ac:chgData name="Akash Levy" userId="0f662538-7453-45f3-952a-fc9f1a7c515e" providerId="ADAL" clId="{FFE15580-7123-9E48-A552-9F128259161C}" dt="2019-03-20T02:05:33.325" v="1418" actId="478"/>
          <ac:spMkLst>
            <pc:docMk/>
            <pc:sldMk cId="1369657265" sldId="281"/>
            <ac:spMk id="153" creationId="{6244BCC8-3FFE-4C47-815F-4419B57197C6}"/>
          </ac:spMkLst>
        </pc:spChg>
        <pc:spChg chg="del">
          <ac:chgData name="Akash Levy" userId="0f662538-7453-45f3-952a-fc9f1a7c515e" providerId="ADAL" clId="{FFE15580-7123-9E48-A552-9F128259161C}" dt="2019-03-20T02:05:33.325" v="1418" actId="478"/>
          <ac:spMkLst>
            <pc:docMk/>
            <pc:sldMk cId="1369657265" sldId="281"/>
            <ac:spMk id="154" creationId="{373314E5-4E18-4F41-9DB2-A2AE23E7D3CC}"/>
          </ac:spMkLst>
        </pc:spChg>
        <pc:spChg chg="del">
          <ac:chgData name="Akash Levy" userId="0f662538-7453-45f3-952a-fc9f1a7c515e" providerId="ADAL" clId="{FFE15580-7123-9E48-A552-9F128259161C}" dt="2019-03-20T02:05:33.325" v="1418" actId="478"/>
          <ac:spMkLst>
            <pc:docMk/>
            <pc:sldMk cId="1369657265" sldId="281"/>
            <ac:spMk id="155" creationId="{01500DE3-E865-B041-9D56-C0F512BE7C35}"/>
          </ac:spMkLst>
        </pc:spChg>
        <pc:spChg chg="del">
          <ac:chgData name="Akash Levy" userId="0f662538-7453-45f3-952a-fc9f1a7c515e" providerId="ADAL" clId="{FFE15580-7123-9E48-A552-9F128259161C}" dt="2019-03-20T02:05:33.325" v="1418" actId="478"/>
          <ac:spMkLst>
            <pc:docMk/>
            <pc:sldMk cId="1369657265" sldId="281"/>
            <ac:spMk id="157" creationId="{9A2A7984-8228-4140-89EF-3092BB64CCD4}"/>
          </ac:spMkLst>
        </pc:spChg>
        <pc:spChg chg="del">
          <ac:chgData name="Akash Levy" userId="0f662538-7453-45f3-952a-fc9f1a7c515e" providerId="ADAL" clId="{FFE15580-7123-9E48-A552-9F128259161C}" dt="2019-03-20T02:05:33.325" v="1418" actId="478"/>
          <ac:spMkLst>
            <pc:docMk/>
            <pc:sldMk cId="1369657265" sldId="281"/>
            <ac:spMk id="158" creationId="{50110288-DB9F-4D4C-8B13-2799C687E5FA}"/>
          </ac:spMkLst>
        </pc:spChg>
        <pc:spChg chg="del">
          <ac:chgData name="Akash Levy" userId="0f662538-7453-45f3-952a-fc9f1a7c515e" providerId="ADAL" clId="{FFE15580-7123-9E48-A552-9F128259161C}" dt="2019-03-20T02:05:33.325" v="1418" actId="478"/>
          <ac:spMkLst>
            <pc:docMk/>
            <pc:sldMk cId="1369657265" sldId="281"/>
            <ac:spMk id="159" creationId="{D25FB402-E1E0-0546-9592-6A38381E1639}"/>
          </ac:spMkLst>
        </pc:spChg>
        <pc:spChg chg="del">
          <ac:chgData name="Akash Levy" userId="0f662538-7453-45f3-952a-fc9f1a7c515e" providerId="ADAL" clId="{FFE15580-7123-9E48-A552-9F128259161C}" dt="2019-03-20T02:05:33.325" v="1418" actId="478"/>
          <ac:spMkLst>
            <pc:docMk/>
            <pc:sldMk cId="1369657265" sldId="281"/>
            <ac:spMk id="160" creationId="{4A43F0C7-378C-AB4F-A318-A2CDDF57BB3A}"/>
          </ac:spMkLst>
        </pc:spChg>
        <pc:spChg chg="del">
          <ac:chgData name="Akash Levy" userId="0f662538-7453-45f3-952a-fc9f1a7c515e" providerId="ADAL" clId="{FFE15580-7123-9E48-A552-9F128259161C}" dt="2019-03-20T02:05:33.325" v="1418" actId="478"/>
          <ac:spMkLst>
            <pc:docMk/>
            <pc:sldMk cId="1369657265" sldId="281"/>
            <ac:spMk id="161" creationId="{099DB386-AB4B-FB45-878B-A921A9EC2EAA}"/>
          </ac:spMkLst>
        </pc:spChg>
        <pc:spChg chg="del">
          <ac:chgData name="Akash Levy" userId="0f662538-7453-45f3-952a-fc9f1a7c515e" providerId="ADAL" clId="{FFE15580-7123-9E48-A552-9F128259161C}" dt="2019-03-20T02:05:33.325" v="1418" actId="478"/>
          <ac:spMkLst>
            <pc:docMk/>
            <pc:sldMk cId="1369657265" sldId="281"/>
            <ac:spMk id="162" creationId="{A216C456-7D03-4A48-8C0B-F01E33A34213}"/>
          </ac:spMkLst>
        </pc:spChg>
        <pc:spChg chg="del">
          <ac:chgData name="Akash Levy" userId="0f662538-7453-45f3-952a-fc9f1a7c515e" providerId="ADAL" clId="{FFE15580-7123-9E48-A552-9F128259161C}" dt="2019-03-20T02:05:33.325" v="1418" actId="478"/>
          <ac:spMkLst>
            <pc:docMk/>
            <pc:sldMk cId="1369657265" sldId="281"/>
            <ac:spMk id="163" creationId="{219814F4-4812-6C49-92E7-EAAA95703316}"/>
          </ac:spMkLst>
        </pc:spChg>
        <pc:spChg chg="del">
          <ac:chgData name="Akash Levy" userId="0f662538-7453-45f3-952a-fc9f1a7c515e" providerId="ADAL" clId="{FFE15580-7123-9E48-A552-9F128259161C}" dt="2019-03-20T02:05:33.325" v="1418" actId="478"/>
          <ac:spMkLst>
            <pc:docMk/>
            <pc:sldMk cId="1369657265" sldId="281"/>
            <ac:spMk id="164" creationId="{7C77D630-6387-E94C-8FB9-2AE0E6D169FB}"/>
          </ac:spMkLst>
        </pc:spChg>
        <pc:spChg chg="del">
          <ac:chgData name="Akash Levy" userId="0f662538-7453-45f3-952a-fc9f1a7c515e" providerId="ADAL" clId="{FFE15580-7123-9E48-A552-9F128259161C}" dt="2019-03-20T02:05:33.325" v="1418" actId="478"/>
          <ac:spMkLst>
            <pc:docMk/>
            <pc:sldMk cId="1369657265" sldId="281"/>
            <ac:spMk id="167" creationId="{BE3BCD1F-F73B-6041-BA39-476D15709E75}"/>
          </ac:spMkLst>
        </pc:spChg>
        <pc:spChg chg="del">
          <ac:chgData name="Akash Levy" userId="0f662538-7453-45f3-952a-fc9f1a7c515e" providerId="ADAL" clId="{FFE15580-7123-9E48-A552-9F128259161C}" dt="2019-03-20T02:05:33.325" v="1418" actId="478"/>
          <ac:spMkLst>
            <pc:docMk/>
            <pc:sldMk cId="1369657265" sldId="281"/>
            <ac:spMk id="168" creationId="{CDD636AA-81BC-7B4F-AA7A-123DBE5BB2D9}"/>
          </ac:spMkLst>
        </pc:spChg>
        <pc:spChg chg="del">
          <ac:chgData name="Akash Levy" userId="0f662538-7453-45f3-952a-fc9f1a7c515e" providerId="ADAL" clId="{FFE15580-7123-9E48-A552-9F128259161C}" dt="2019-03-20T02:06:08.393" v="1439" actId="478"/>
          <ac:spMkLst>
            <pc:docMk/>
            <pc:sldMk cId="1369657265" sldId="281"/>
            <ac:spMk id="169" creationId="{F2D6DF5E-377C-2643-8498-6CCCEBEA3FEC}"/>
          </ac:spMkLst>
        </pc:spChg>
        <pc:spChg chg="del">
          <ac:chgData name="Akash Levy" userId="0f662538-7453-45f3-952a-fc9f1a7c515e" providerId="ADAL" clId="{FFE15580-7123-9E48-A552-9F128259161C}" dt="2019-03-20T02:05:33.325" v="1418" actId="478"/>
          <ac:spMkLst>
            <pc:docMk/>
            <pc:sldMk cId="1369657265" sldId="281"/>
            <ac:spMk id="170" creationId="{5D7771D2-CBDD-3B45-A581-46A8BB5D3DAB}"/>
          </ac:spMkLst>
        </pc:spChg>
        <pc:spChg chg="del">
          <ac:chgData name="Akash Levy" userId="0f662538-7453-45f3-952a-fc9f1a7c515e" providerId="ADAL" clId="{FFE15580-7123-9E48-A552-9F128259161C}" dt="2019-03-20T02:05:33.325" v="1418" actId="478"/>
          <ac:spMkLst>
            <pc:docMk/>
            <pc:sldMk cId="1369657265" sldId="281"/>
            <ac:spMk id="171" creationId="{D594C6DB-FA30-C245-9F0E-7DC5F71DBDBA}"/>
          </ac:spMkLst>
        </pc:spChg>
        <pc:spChg chg="add del">
          <ac:chgData name="Akash Levy" userId="0f662538-7453-45f3-952a-fc9f1a7c515e" providerId="ADAL" clId="{FFE15580-7123-9E48-A552-9F128259161C}" dt="2019-03-20T02:07:53.341" v="1469"/>
          <ac:spMkLst>
            <pc:docMk/>
            <pc:sldMk cId="1369657265" sldId="281"/>
            <ac:spMk id="173" creationId="{E1AAD7E1-A9A4-8A40-BB12-B4709468FE70}"/>
          </ac:spMkLst>
        </pc:spChg>
        <pc:spChg chg="add del mod">
          <ac:chgData name="Akash Levy" userId="0f662538-7453-45f3-952a-fc9f1a7c515e" providerId="ADAL" clId="{FFE15580-7123-9E48-A552-9F128259161C}" dt="2019-03-20T02:08:38.945" v="1480" actId="478"/>
          <ac:spMkLst>
            <pc:docMk/>
            <pc:sldMk cId="1369657265" sldId="281"/>
            <ac:spMk id="174" creationId="{A2A36D9B-0641-1047-AC47-A0C4E8551009}"/>
          </ac:spMkLst>
        </pc:spChg>
        <pc:spChg chg="add mod">
          <ac:chgData name="Akash Levy" userId="0f662538-7453-45f3-952a-fc9f1a7c515e" providerId="ADAL" clId="{FFE15580-7123-9E48-A552-9F128259161C}" dt="2019-03-20T02:09:02.158" v="1481" actId="164"/>
          <ac:spMkLst>
            <pc:docMk/>
            <pc:sldMk cId="1369657265" sldId="281"/>
            <ac:spMk id="175" creationId="{E030F529-907C-324A-A173-7E006146D0C9}"/>
          </ac:spMkLst>
        </pc:spChg>
        <pc:spChg chg="add del mod">
          <ac:chgData name="Akash Levy" userId="0f662538-7453-45f3-952a-fc9f1a7c515e" providerId="ADAL" clId="{FFE15580-7123-9E48-A552-9F128259161C}" dt="2019-03-20T02:08:36.450" v="1478" actId="478"/>
          <ac:spMkLst>
            <pc:docMk/>
            <pc:sldMk cId="1369657265" sldId="281"/>
            <ac:spMk id="176" creationId="{5AF5017D-28E1-704C-B1E3-DF3D4E93B742}"/>
          </ac:spMkLst>
        </pc:spChg>
        <pc:spChg chg="add mod">
          <ac:chgData name="Akash Levy" userId="0f662538-7453-45f3-952a-fc9f1a7c515e" providerId="ADAL" clId="{FFE15580-7123-9E48-A552-9F128259161C}" dt="2019-03-20T02:09:02.158" v="1481" actId="164"/>
          <ac:spMkLst>
            <pc:docMk/>
            <pc:sldMk cId="1369657265" sldId="281"/>
            <ac:spMk id="177" creationId="{4673E8AE-3FC7-614E-BC9E-42275487D58C}"/>
          </ac:spMkLst>
        </pc:spChg>
        <pc:spChg chg="add del mod">
          <ac:chgData name="Akash Levy" userId="0f662538-7453-45f3-952a-fc9f1a7c515e" providerId="ADAL" clId="{FFE15580-7123-9E48-A552-9F128259161C}" dt="2019-03-20T02:08:37.692" v="1479" actId="478"/>
          <ac:spMkLst>
            <pc:docMk/>
            <pc:sldMk cId="1369657265" sldId="281"/>
            <ac:spMk id="178" creationId="{3DEADD71-142D-0E4D-9F17-3DBCA9D6100C}"/>
          </ac:spMkLst>
        </pc:spChg>
        <pc:spChg chg="add mod">
          <ac:chgData name="Akash Levy" userId="0f662538-7453-45f3-952a-fc9f1a7c515e" providerId="ADAL" clId="{FFE15580-7123-9E48-A552-9F128259161C}" dt="2019-03-20T02:09:02.158" v="1481" actId="164"/>
          <ac:spMkLst>
            <pc:docMk/>
            <pc:sldMk cId="1369657265" sldId="281"/>
            <ac:spMk id="179" creationId="{61470B02-7A73-7141-8EDA-F1C0522518E4}"/>
          </ac:spMkLst>
        </pc:spChg>
        <pc:spChg chg="add mod">
          <ac:chgData name="Akash Levy" userId="0f662538-7453-45f3-952a-fc9f1a7c515e" providerId="ADAL" clId="{FFE15580-7123-9E48-A552-9F128259161C}" dt="2019-03-20T02:15:29.311" v="1674" actId="164"/>
          <ac:spMkLst>
            <pc:docMk/>
            <pc:sldMk cId="1369657265" sldId="281"/>
            <ac:spMk id="180" creationId="{9E81575B-9327-8C49-9E8C-C642BA652165}"/>
          </ac:spMkLst>
        </pc:spChg>
        <pc:spChg chg="add mod">
          <ac:chgData name="Akash Levy" userId="0f662538-7453-45f3-952a-fc9f1a7c515e" providerId="ADAL" clId="{FFE15580-7123-9E48-A552-9F128259161C}" dt="2019-03-20T02:15:29.311" v="1674" actId="164"/>
          <ac:spMkLst>
            <pc:docMk/>
            <pc:sldMk cId="1369657265" sldId="281"/>
            <ac:spMk id="181" creationId="{968B5E5B-B31D-614E-B499-56B00378C6F1}"/>
          </ac:spMkLst>
        </pc:spChg>
        <pc:spChg chg="add mod">
          <ac:chgData name="Akash Levy" userId="0f662538-7453-45f3-952a-fc9f1a7c515e" providerId="ADAL" clId="{FFE15580-7123-9E48-A552-9F128259161C}" dt="2019-03-20T02:15:29.311" v="1674" actId="164"/>
          <ac:spMkLst>
            <pc:docMk/>
            <pc:sldMk cId="1369657265" sldId="281"/>
            <ac:spMk id="182" creationId="{15601F49-81B2-2E47-8467-BFA9F29D195B}"/>
          </ac:spMkLst>
        </pc:spChg>
        <pc:spChg chg="add mod">
          <ac:chgData name="Akash Levy" userId="0f662538-7453-45f3-952a-fc9f1a7c515e" providerId="ADAL" clId="{FFE15580-7123-9E48-A552-9F128259161C}" dt="2019-03-20T02:15:29.311" v="1674" actId="164"/>
          <ac:spMkLst>
            <pc:docMk/>
            <pc:sldMk cId="1369657265" sldId="281"/>
            <ac:spMk id="183" creationId="{AAC7B888-EC39-0445-B880-367224B8464B}"/>
          </ac:spMkLst>
        </pc:spChg>
        <pc:spChg chg="add mod">
          <ac:chgData name="Akash Levy" userId="0f662538-7453-45f3-952a-fc9f1a7c515e" providerId="ADAL" clId="{FFE15580-7123-9E48-A552-9F128259161C}" dt="2019-03-20T02:15:29.311" v="1674" actId="164"/>
          <ac:spMkLst>
            <pc:docMk/>
            <pc:sldMk cId="1369657265" sldId="281"/>
            <ac:spMk id="184" creationId="{D228418B-6D11-E741-857A-1C7B6EC9580B}"/>
          </ac:spMkLst>
        </pc:spChg>
        <pc:spChg chg="add mod">
          <ac:chgData name="Akash Levy" userId="0f662538-7453-45f3-952a-fc9f1a7c515e" providerId="ADAL" clId="{FFE15580-7123-9E48-A552-9F128259161C}" dt="2019-03-20T02:15:29.311" v="1674" actId="164"/>
          <ac:spMkLst>
            <pc:docMk/>
            <pc:sldMk cId="1369657265" sldId="281"/>
            <ac:spMk id="185" creationId="{B612C54F-0177-244E-AB4B-8E55CF362836}"/>
          </ac:spMkLst>
        </pc:spChg>
        <pc:spChg chg="add del mod">
          <ac:chgData name="Akash Levy" userId="0f662538-7453-45f3-952a-fc9f1a7c515e" providerId="ADAL" clId="{FFE15580-7123-9E48-A552-9F128259161C}" dt="2019-03-20T02:17:07.106" v="1721" actId="478"/>
          <ac:spMkLst>
            <pc:docMk/>
            <pc:sldMk cId="1369657265" sldId="281"/>
            <ac:spMk id="186" creationId="{474EB111-38CF-4345-B0D0-288EDEB993FF}"/>
          </ac:spMkLst>
        </pc:spChg>
        <pc:spChg chg="add mod">
          <ac:chgData name="Akash Levy" userId="0f662538-7453-45f3-952a-fc9f1a7c515e" providerId="ADAL" clId="{FFE15580-7123-9E48-A552-9F128259161C}" dt="2019-03-20T02:15:29.311" v="1674" actId="164"/>
          <ac:spMkLst>
            <pc:docMk/>
            <pc:sldMk cId="1369657265" sldId="281"/>
            <ac:spMk id="187" creationId="{C302BF01-173B-FC47-AEF4-6AD208AE3739}"/>
          </ac:spMkLst>
        </pc:spChg>
        <pc:spChg chg="add mod">
          <ac:chgData name="Akash Levy" userId="0f662538-7453-45f3-952a-fc9f1a7c515e" providerId="ADAL" clId="{FFE15580-7123-9E48-A552-9F128259161C}" dt="2019-03-20T02:15:29.311" v="1674" actId="164"/>
          <ac:spMkLst>
            <pc:docMk/>
            <pc:sldMk cId="1369657265" sldId="281"/>
            <ac:spMk id="188" creationId="{5F2A0183-D03E-5A46-A61D-DF300DAAE40B}"/>
          </ac:spMkLst>
        </pc:spChg>
        <pc:spChg chg="add mod">
          <ac:chgData name="Akash Levy" userId="0f662538-7453-45f3-952a-fc9f1a7c515e" providerId="ADAL" clId="{FFE15580-7123-9E48-A552-9F128259161C}" dt="2019-03-20T02:15:29.311" v="1674" actId="164"/>
          <ac:spMkLst>
            <pc:docMk/>
            <pc:sldMk cId="1369657265" sldId="281"/>
            <ac:spMk id="189" creationId="{E0F733E5-172E-CE41-90DD-D46FEB968527}"/>
          </ac:spMkLst>
        </pc:spChg>
        <pc:spChg chg="mod">
          <ac:chgData name="Akash Levy" userId="0f662538-7453-45f3-952a-fc9f1a7c515e" providerId="ADAL" clId="{FFE15580-7123-9E48-A552-9F128259161C}" dt="2019-03-20T02:20:13.226" v="1736" actId="1076"/>
          <ac:spMkLst>
            <pc:docMk/>
            <pc:sldMk cId="1369657265" sldId="281"/>
            <ac:spMk id="221" creationId="{37D61B11-175D-B64A-AF90-9DFD568965D2}"/>
          </ac:spMkLst>
        </pc:spChg>
        <pc:spChg chg="mod">
          <ac:chgData name="Akash Levy" userId="0f662538-7453-45f3-952a-fc9f1a7c515e" providerId="ADAL" clId="{FFE15580-7123-9E48-A552-9F128259161C}" dt="2019-03-20T02:21:05.893" v="1759" actId="1076"/>
          <ac:spMkLst>
            <pc:docMk/>
            <pc:sldMk cId="1369657265" sldId="281"/>
            <ac:spMk id="222" creationId="{5E563EE2-E077-EC44-984F-6AE875064384}"/>
          </ac:spMkLst>
        </pc:spChg>
        <pc:spChg chg="mod">
          <ac:chgData name="Akash Levy" userId="0f662538-7453-45f3-952a-fc9f1a7c515e" providerId="ADAL" clId="{FFE15580-7123-9E48-A552-9F128259161C}" dt="2019-03-20T02:21:09.229" v="1760" actId="1076"/>
          <ac:spMkLst>
            <pc:docMk/>
            <pc:sldMk cId="1369657265" sldId="281"/>
            <ac:spMk id="223" creationId="{FCCFAE3D-A7F7-1340-984D-E8EA67DB8FBC}"/>
          </ac:spMkLst>
        </pc:spChg>
        <pc:spChg chg="mod">
          <ac:chgData name="Akash Levy" userId="0f662538-7453-45f3-952a-fc9f1a7c515e" providerId="ADAL" clId="{FFE15580-7123-9E48-A552-9F128259161C}" dt="2019-03-20T02:21:35.512" v="1772" actId="403"/>
          <ac:spMkLst>
            <pc:docMk/>
            <pc:sldMk cId="1369657265" sldId="281"/>
            <ac:spMk id="228" creationId="{64E3E058-DA97-0B46-835D-0623E746455B}"/>
          </ac:spMkLst>
        </pc:spChg>
        <pc:spChg chg="del">
          <ac:chgData name="Akash Levy" userId="0f662538-7453-45f3-952a-fc9f1a7c515e" providerId="ADAL" clId="{FFE15580-7123-9E48-A552-9F128259161C}" dt="2019-03-20T02:20:22.581" v="1740" actId="478"/>
          <ac:spMkLst>
            <pc:docMk/>
            <pc:sldMk cId="1369657265" sldId="281"/>
            <ac:spMk id="229" creationId="{BEE968AD-8FE4-F64B-BE32-BC2185BDE9F8}"/>
          </ac:spMkLst>
        </pc:spChg>
        <pc:spChg chg="mod">
          <ac:chgData name="Akash Levy" userId="0f662538-7453-45f3-952a-fc9f1a7c515e" providerId="ADAL" clId="{FFE15580-7123-9E48-A552-9F128259161C}" dt="2019-03-20T02:20:31.489" v="1750" actId="1036"/>
          <ac:spMkLst>
            <pc:docMk/>
            <pc:sldMk cId="1369657265" sldId="281"/>
            <ac:spMk id="230" creationId="{E2215677-D21C-F748-BB22-E82BC4EDC159}"/>
          </ac:spMkLst>
        </pc:spChg>
        <pc:spChg chg="del mod">
          <ac:chgData name="Akash Levy" userId="0f662538-7453-45f3-952a-fc9f1a7c515e" providerId="ADAL" clId="{FFE15580-7123-9E48-A552-9F128259161C}" dt="2019-03-20T02:20:20.205" v="1739" actId="478"/>
          <ac:spMkLst>
            <pc:docMk/>
            <pc:sldMk cId="1369657265" sldId="281"/>
            <ac:spMk id="231" creationId="{56A4B7FA-825C-5846-ADA6-945D08A92CE3}"/>
          </ac:spMkLst>
        </pc:spChg>
        <pc:spChg chg="del">
          <ac:chgData name="Akash Levy" userId="0f662538-7453-45f3-952a-fc9f1a7c515e" providerId="ADAL" clId="{FFE15580-7123-9E48-A552-9F128259161C}" dt="2019-03-20T02:20:18.541" v="1737" actId="478"/>
          <ac:spMkLst>
            <pc:docMk/>
            <pc:sldMk cId="1369657265" sldId="281"/>
            <ac:spMk id="232" creationId="{4C1CAA15-FE5F-9B40-B8A6-067C071CF248}"/>
          </ac:spMkLst>
        </pc:spChg>
        <pc:spChg chg="add mod">
          <ac:chgData name="Akash Levy" userId="0f662538-7453-45f3-952a-fc9f1a7c515e" providerId="ADAL" clId="{FFE15580-7123-9E48-A552-9F128259161C}" dt="2019-03-20T02:20:37.422" v="1752" actId="1076"/>
          <ac:spMkLst>
            <pc:docMk/>
            <pc:sldMk cId="1369657265" sldId="281"/>
            <ac:spMk id="233" creationId="{DA71FEAD-7439-C241-965E-657936AF6004}"/>
          </ac:spMkLst>
        </pc:spChg>
        <pc:spChg chg="add mod">
          <ac:chgData name="Akash Levy" userId="0f662538-7453-45f3-952a-fc9f1a7c515e" providerId="ADAL" clId="{FFE15580-7123-9E48-A552-9F128259161C}" dt="2019-03-20T02:20:46.320" v="1755" actId="1076"/>
          <ac:spMkLst>
            <pc:docMk/>
            <pc:sldMk cId="1369657265" sldId="281"/>
            <ac:spMk id="234" creationId="{24947E05-E785-B544-B9E0-8852F6E0A7C3}"/>
          </ac:spMkLst>
        </pc:spChg>
        <pc:spChg chg="add mod">
          <ac:chgData name="Akash Levy" userId="0f662538-7453-45f3-952a-fc9f1a7c515e" providerId="ADAL" clId="{FFE15580-7123-9E48-A552-9F128259161C}" dt="2019-03-20T02:20:50.874" v="1757" actId="1076"/>
          <ac:spMkLst>
            <pc:docMk/>
            <pc:sldMk cId="1369657265" sldId="281"/>
            <ac:spMk id="235" creationId="{5A240C5A-B15C-1A49-8E92-564ED375CF67}"/>
          </ac:spMkLst>
        </pc:spChg>
        <pc:grpChg chg="del">
          <ac:chgData name="Akash Levy" userId="0f662538-7453-45f3-952a-fc9f1a7c515e" providerId="ADAL" clId="{FFE15580-7123-9E48-A552-9F128259161C}" dt="2019-03-20T02:06:51.690" v="1458" actId="165"/>
          <ac:grpSpMkLst>
            <pc:docMk/>
            <pc:sldMk cId="1369657265" sldId="281"/>
            <ac:grpSpMk id="5" creationId="{DC3AB486-D5D7-4E4B-BDC0-A5C50607DC0C}"/>
          </ac:grpSpMkLst>
        </pc:grpChg>
        <pc:grpChg chg="add mod">
          <ac:chgData name="Akash Levy" userId="0f662538-7453-45f3-952a-fc9f1a7c515e" providerId="ADAL" clId="{FFE15580-7123-9E48-A552-9F128259161C}" dt="2019-03-20T02:09:02.158" v="1481" actId="164"/>
          <ac:grpSpMkLst>
            <pc:docMk/>
            <pc:sldMk cId="1369657265" sldId="281"/>
            <ac:grpSpMk id="12" creationId="{0ACD110C-37C3-D441-B91E-C935DB065B92}"/>
          </ac:grpSpMkLst>
        </pc:grpChg>
        <pc:grpChg chg="add mod">
          <ac:chgData name="Akash Levy" userId="0f662538-7453-45f3-952a-fc9f1a7c515e" providerId="ADAL" clId="{FFE15580-7123-9E48-A552-9F128259161C}" dt="2019-03-20T22:27:18.462" v="1849" actId="1036"/>
          <ac:grpSpMkLst>
            <pc:docMk/>
            <pc:sldMk cId="1369657265" sldId="281"/>
            <ac:grpSpMk id="26" creationId="{35583772-9C8B-B049-8815-44A1C4693A09}"/>
          </ac:grpSpMkLst>
        </pc:grpChg>
        <pc:grpChg chg="add del mod">
          <ac:chgData name="Akash Levy" userId="0f662538-7453-45f3-952a-fc9f1a7c515e" providerId="ADAL" clId="{FFE15580-7123-9E48-A552-9F128259161C}" dt="2019-03-20T02:17:25.792" v="1725"/>
          <ac:grpSpMkLst>
            <pc:docMk/>
            <pc:sldMk cId="1369657265" sldId="281"/>
            <ac:grpSpMk id="191" creationId="{A3FEA1B0-4F31-2B4C-8CE9-C1C7439B2588}"/>
          </ac:grpSpMkLst>
        </pc:grpChg>
        <pc:grpChg chg="add mod">
          <ac:chgData name="Akash Levy" userId="0f662538-7453-45f3-952a-fc9f1a7c515e" providerId="ADAL" clId="{FFE15580-7123-9E48-A552-9F128259161C}" dt="2019-03-20T02:17:25.244" v="1724" actId="571"/>
          <ac:grpSpMkLst>
            <pc:docMk/>
            <pc:sldMk cId="1369657265" sldId="281"/>
            <ac:grpSpMk id="205" creationId="{F2084F1A-A9F2-7243-A2F8-9DEA05D0F7B5}"/>
          </ac:grpSpMkLst>
        </pc:grpChg>
        <pc:grpChg chg="add mod">
          <ac:chgData name="Akash Levy" userId="0f662538-7453-45f3-952a-fc9f1a7c515e" providerId="ADAL" clId="{FFE15580-7123-9E48-A552-9F128259161C}" dt="2019-03-20T22:27:25.336" v="1856" actId="1035"/>
          <ac:grpSpMkLst>
            <pc:docMk/>
            <pc:sldMk cId="1369657265" sldId="281"/>
            <ac:grpSpMk id="219" creationId="{80CCA943-1D6A-654F-8ACC-CA35F5B91296}"/>
          </ac:grpSpMkLst>
        </pc:grpChg>
        <pc:picChg chg="add mod">
          <ac:chgData name="Akash Levy" userId="0f662538-7453-45f3-952a-fc9f1a7c515e" providerId="ADAL" clId="{FFE15580-7123-9E48-A552-9F128259161C}" dt="2019-03-20T02:15:29.311" v="1674" actId="164"/>
          <ac:picMkLst>
            <pc:docMk/>
            <pc:sldMk cId="1369657265" sldId="281"/>
            <ac:picMk id="14" creationId="{1FA93B01-5D14-1345-B297-7A7118EE4CBE}"/>
          </ac:picMkLst>
        </pc:picChg>
        <pc:picChg chg="mod">
          <ac:chgData name="Akash Levy" userId="0f662538-7453-45f3-952a-fc9f1a7c515e" providerId="ADAL" clId="{FFE15580-7123-9E48-A552-9F128259161C}" dt="2019-03-20T02:20:07.274" v="1735" actId="14826"/>
          <ac:picMkLst>
            <pc:docMk/>
            <pc:sldMk cId="1369657265" sldId="281"/>
            <ac:picMk id="220" creationId="{3F8556D5-F862-4E4C-9D0E-287AB938C85E}"/>
          </ac:picMkLst>
        </pc:picChg>
        <pc:cxnChg chg="mod topLvl">
          <ac:chgData name="Akash Levy" userId="0f662538-7453-45f3-952a-fc9f1a7c515e" providerId="ADAL" clId="{FFE15580-7123-9E48-A552-9F128259161C}" dt="2019-03-20T02:09:02.158" v="1481" actId="164"/>
          <ac:cxnSpMkLst>
            <pc:docMk/>
            <pc:sldMk cId="1369657265" sldId="281"/>
            <ac:cxnSpMk id="8" creationId="{0760731A-07CD-804F-A6F9-E4F4D8723530}"/>
          </ac:cxnSpMkLst>
        </pc:cxnChg>
        <pc:cxnChg chg="mod topLvl">
          <ac:chgData name="Akash Levy" userId="0f662538-7453-45f3-952a-fc9f1a7c515e" providerId="ADAL" clId="{FFE15580-7123-9E48-A552-9F128259161C}" dt="2019-03-20T02:09:02.158" v="1481" actId="164"/>
          <ac:cxnSpMkLst>
            <pc:docMk/>
            <pc:sldMk cId="1369657265" sldId="281"/>
            <ac:cxnSpMk id="9" creationId="{071D7EDD-C243-6843-B7FF-BCBEF37C4BC4}"/>
          </ac:cxnSpMkLst>
        </pc:cxnChg>
        <pc:cxnChg chg="mod topLvl">
          <ac:chgData name="Akash Levy" userId="0f662538-7453-45f3-952a-fc9f1a7c515e" providerId="ADAL" clId="{FFE15580-7123-9E48-A552-9F128259161C}" dt="2019-03-20T02:09:02.158" v="1481" actId="164"/>
          <ac:cxnSpMkLst>
            <pc:docMk/>
            <pc:sldMk cId="1369657265" sldId="281"/>
            <ac:cxnSpMk id="10" creationId="{B9C27CD6-C4C8-6E4A-BE80-57431A5CDB13}"/>
          </ac:cxnSpMkLst>
        </pc:cxnChg>
        <pc:cxnChg chg="mod topLvl">
          <ac:chgData name="Akash Levy" userId="0f662538-7453-45f3-952a-fc9f1a7c515e" providerId="ADAL" clId="{FFE15580-7123-9E48-A552-9F128259161C}" dt="2019-03-20T02:09:02.158" v="1481" actId="164"/>
          <ac:cxnSpMkLst>
            <pc:docMk/>
            <pc:sldMk cId="1369657265" sldId="281"/>
            <ac:cxnSpMk id="11" creationId="{D539D3C0-D868-144D-ABB4-4F522C0D4ECF}"/>
          </ac:cxnSpMkLst>
        </pc:cxnChg>
        <pc:cxnChg chg="mod topLvl">
          <ac:chgData name="Akash Levy" userId="0f662538-7453-45f3-952a-fc9f1a7c515e" providerId="ADAL" clId="{FFE15580-7123-9E48-A552-9F128259161C}" dt="2019-03-20T02:09:02.158" v="1481" actId="164"/>
          <ac:cxnSpMkLst>
            <pc:docMk/>
            <pc:sldMk cId="1369657265" sldId="281"/>
            <ac:cxnSpMk id="19" creationId="{60262FA9-7997-BB44-A062-8D449A942F90}"/>
          </ac:cxnSpMkLst>
        </pc:cxnChg>
        <pc:cxnChg chg="mod topLvl">
          <ac:chgData name="Akash Levy" userId="0f662538-7453-45f3-952a-fc9f1a7c515e" providerId="ADAL" clId="{FFE15580-7123-9E48-A552-9F128259161C}" dt="2019-03-20T02:09:02.158" v="1481" actId="164"/>
          <ac:cxnSpMkLst>
            <pc:docMk/>
            <pc:sldMk cId="1369657265" sldId="281"/>
            <ac:cxnSpMk id="20" creationId="{449C704A-56CC-B240-935B-981D0D2818EA}"/>
          </ac:cxnSpMkLst>
        </pc:cxnChg>
        <pc:cxnChg chg="mod topLvl">
          <ac:chgData name="Akash Levy" userId="0f662538-7453-45f3-952a-fc9f1a7c515e" providerId="ADAL" clId="{FFE15580-7123-9E48-A552-9F128259161C}" dt="2019-03-20T02:09:02.158" v="1481" actId="164"/>
          <ac:cxnSpMkLst>
            <pc:docMk/>
            <pc:sldMk cId="1369657265" sldId="281"/>
            <ac:cxnSpMk id="23" creationId="{F1EFA77D-F1F7-D947-BA2B-207336AB826B}"/>
          </ac:cxnSpMkLst>
        </pc:cxnChg>
        <pc:cxnChg chg="mod topLvl">
          <ac:chgData name="Akash Levy" userId="0f662538-7453-45f3-952a-fc9f1a7c515e" providerId="ADAL" clId="{FFE15580-7123-9E48-A552-9F128259161C}" dt="2019-03-20T02:09:02.158" v="1481" actId="164"/>
          <ac:cxnSpMkLst>
            <pc:docMk/>
            <pc:sldMk cId="1369657265" sldId="281"/>
            <ac:cxnSpMk id="29" creationId="{2EE69401-B9C9-3D40-A10D-3AB511172A3D}"/>
          </ac:cxnSpMkLst>
        </pc:cxnChg>
        <pc:cxnChg chg="add mod">
          <ac:chgData name="Akash Levy" userId="0f662538-7453-45f3-952a-fc9f1a7c515e" providerId="ADAL" clId="{FFE15580-7123-9E48-A552-9F128259161C}" dt="2019-03-20T02:16:44.360" v="1715" actId="692"/>
          <ac:cxnSpMkLst>
            <pc:docMk/>
            <pc:sldMk cId="1369657265" sldId="281"/>
            <ac:cxnSpMk id="30" creationId="{ADF755AA-81B5-D24A-AF36-9128341BF35D}"/>
          </ac:cxnSpMkLst>
        </pc:cxnChg>
        <pc:cxnChg chg="mod topLvl">
          <ac:chgData name="Akash Levy" userId="0f662538-7453-45f3-952a-fc9f1a7c515e" providerId="ADAL" clId="{FFE15580-7123-9E48-A552-9F128259161C}" dt="2019-03-20T02:09:02.158" v="1481" actId="164"/>
          <ac:cxnSpMkLst>
            <pc:docMk/>
            <pc:sldMk cId="1369657265" sldId="281"/>
            <ac:cxnSpMk id="31" creationId="{6A70C30D-BE45-6644-8EF0-543A33B4B27D}"/>
          </ac:cxnSpMkLst>
        </pc:cxnChg>
        <pc:cxnChg chg="mod topLvl">
          <ac:chgData name="Akash Levy" userId="0f662538-7453-45f3-952a-fc9f1a7c515e" providerId="ADAL" clId="{FFE15580-7123-9E48-A552-9F128259161C}" dt="2019-03-20T02:09:02.158" v="1481" actId="164"/>
          <ac:cxnSpMkLst>
            <pc:docMk/>
            <pc:sldMk cId="1369657265" sldId="281"/>
            <ac:cxnSpMk id="37" creationId="{75672B2C-4425-EA4C-94CA-7279342CD69B}"/>
          </ac:cxnSpMkLst>
        </pc:cxnChg>
        <pc:cxnChg chg="mod topLvl">
          <ac:chgData name="Akash Levy" userId="0f662538-7453-45f3-952a-fc9f1a7c515e" providerId="ADAL" clId="{FFE15580-7123-9E48-A552-9F128259161C}" dt="2019-03-20T02:09:02.158" v="1481" actId="164"/>
          <ac:cxnSpMkLst>
            <pc:docMk/>
            <pc:sldMk cId="1369657265" sldId="281"/>
            <ac:cxnSpMk id="43" creationId="{B7DAFA7F-DE69-B349-A784-3A87DB2BDD11}"/>
          </ac:cxnSpMkLst>
        </pc:cxnChg>
        <pc:cxnChg chg="mod topLvl">
          <ac:chgData name="Akash Levy" userId="0f662538-7453-45f3-952a-fc9f1a7c515e" providerId="ADAL" clId="{FFE15580-7123-9E48-A552-9F128259161C}" dt="2019-03-20T02:09:02.158" v="1481" actId="164"/>
          <ac:cxnSpMkLst>
            <pc:docMk/>
            <pc:sldMk cId="1369657265" sldId="281"/>
            <ac:cxnSpMk id="55" creationId="{8AE82AFF-B535-D64F-8860-9055EBAB32BB}"/>
          </ac:cxnSpMkLst>
        </pc:cxnChg>
        <pc:cxnChg chg="mod topLvl">
          <ac:chgData name="Akash Levy" userId="0f662538-7453-45f3-952a-fc9f1a7c515e" providerId="ADAL" clId="{FFE15580-7123-9E48-A552-9F128259161C}" dt="2019-03-20T02:09:02.158" v="1481" actId="164"/>
          <ac:cxnSpMkLst>
            <pc:docMk/>
            <pc:sldMk cId="1369657265" sldId="281"/>
            <ac:cxnSpMk id="60" creationId="{658405EC-FE05-994B-9C12-C3A185312CC1}"/>
          </ac:cxnSpMkLst>
        </pc:cxnChg>
        <pc:cxnChg chg="mod topLvl">
          <ac:chgData name="Akash Levy" userId="0f662538-7453-45f3-952a-fc9f1a7c515e" providerId="ADAL" clId="{FFE15580-7123-9E48-A552-9F128259161C}" dt="2019-03-20T02:09:02.158" v="1481" actId="164"/>
          <ac:cxnSpMkLst>
            <pc:docMk/>
            <pc:sldMk cId="1369657265" sldId="281"/>
            <ac:cxnSpMk id="65" creationId="{868C794F-A175-C04E-ACFF-16202AE5390D}"/>
          </ac:cxnSpMkLst>
        </pc:cxnChg>
        <pc:cxnChg chg="mod topLvl">
          <ac:chgData name="Akash Levy" userId="0f662538-7453-45f3-952a-fc9f1a7c515e" providerId="ADAL" clId="{FFE15580-7123-9E48-A552-9F128259161C}" dt="2019-03-20T02:09:02.158" v="1481" actId="164"/>
          <ac:cxnSpMkLst>
            <pc:docMk/>
            <pc:sldMk cId="1369657265" sldId="281"/>
            <ac:cxnSpMk id="72" creationId="{B1809290-A6F3-0748-A187-AA0C6FBFD907}"/>
          </ac:cxnSpMkLst>
        </pc:cxnChg>
        <pc:cxnChg chg="mod topLvl">
          <ac:chgData name="Akash Levy" userId="0f662538-7453-45f3-952a-fc9f1a7c515e" providerId="ADAL" clId="{FFE15580-7123-9E48-A552-9F128259161C}" dt="2019-03-20T02:09:02.158" v="1481" actId="164"/>
          <ac:cxnSpMkLst>
            <pc:docMk/>
            <pc:sldMk cId="1369657265" sldId="281"/>
            <ac:cxnSpMk id="73" creationId="{F2122559-0FB3-AB4F-A3E1-B4C1BBF49BCB}"/>
          </ac:cxnSpMkLst>
        </pc:cxnChg>
        <pc:cxnChg chg="mod topLvl">
          <ac:chgData name="Akash Levy" userId="0f662538-7453-45f3-952a-fc9f1a7c515e" providerId="ADAL" clId="{FFE15580-7123-9E48-A552-9F128259161C}" dt="2019-03-20T02:09:02.158" v="1481" actId="164"/>
          <ac:cxnSpMkLst>
            <pc:docMk/>
            <pc:sldMk cId="1369657265" sldId="281"/>
            <ac:cxnSpMk id="74" creationId="{B6C53DDF-3419-444E-B536-D05E5EF20A89}"/>
          </ac:cxnSpMkLst>
        </pc:cxnChg>
        <pc:cxnChg chg="mod topLvl">
          <ac:chgData name="Akash Levy" userId="0f662538-7453-45f3-952a-fc9f1a7c515e" providerId="ADAL" clId="{FFE15580-7123-9E48-A552-9F128259161C}" dt="2019-03-20T02:09:02.158" v="1481" actId="164"/>
          <ac:cxnSpMkLst>
            <pc:docMk/>
            <pc:sldMk cId="1369657265" sldId="281"/>
            <ac:cxnSpMk id="80" creationId="{57DE5045-458B-C74A-B66E-0FEDF106D3BE}"/>
          </ac:cxnSpMkLst>
        </pc:cxnChg>
        <pc:cxnChg chg="mod topLvl">
          <ac:chgData name="Akash Levy" userId="0f662538-7453-45f3-952a-fc9f1a7c515e" providerId="ADAL" clId="{FFE15580-7123-9E48-A552-9F128259161C}" dt="2019-03-20T02:09:02.158" v="1481" actId="164"/>
          <ac:cxnSpMkLst>
            <pc:docMk/>
            <pc:sldMk cId="1369657265" sldId="281"/>
            <ac:cxnSpMk id="81" creationId="{86BC17E4-4FCC-B946-84D6-08DE50938C3C}"/>
          </ac:cxnSpMkLst>
        </pc:cxnChg>
        <pc:cxnChg chg="mod topLvl">
          <ac:chgData name="Akash Levy" userId="0f662538-7453-45f3-952a-fc9f1a7c515e" providerId="ADAL" clId="{FFE15580-7123-9E48-A552-9F128259161C}" dt="2019-03-20T02:09:02.158" v="1481" actId="164"/>
          <ac:cxnSpMkLst>
            <pc:docMk/>
            <pc:sldMk cId="1369657265" sldId="281"/>
            <ac:cxnSpMk id="82" creationId="{7710E8AB-ED9F-3A44-8C4A-CCD8D5ACD779}"/>
          </ac:cxnSpMkLst>
        </pc:cxnChg>
        <pc:cxnChg chg="mod topLvl">
          <ac:chgData name="Akash Levy" userId="0f662538-7453-45f3-952a-fc9f1a7c515e" providerId="ADAL" clId="{FFE15580-7123-9E48-A552-9F128259161C}" dt="2019-03-20T02:09:02.158" v="1481" actId="164"/>
          <ac:cxnSpMkLst>
            <pc:docMk/>
            <pc:sldMk cId="1369657265" sldId="281"/>
            <ac:cxnSpMk id="83" creationId="{7F7BD32E-ED7E-D240-A82B-1D67613E2623}"/>
          </ac:cxnSpMkLst>
        </pc:cxnChg>
        <pc:cxnChg chg="mod topLvl">
          <ac:chgData name="Akash Levy" userId="0f662538-7453-45f3-952a-fc9f1a7c515e" providerId="ADAL" clId="{FFE15580-7123-9E48-A552-9F128259161C}" dt="2019-03-20T02:09:02.158" v="1481" actId="164"/>
          <ac:cxnSpMkLst>
            <pc:docMk/>
            <pc:sldMk cId="1369657265" sldId="281"/>
            <ac:cxnSpMk id="84" creationId="{681A7946-57D2-2D48-BDBF-783857D531F5}"/>
          </ac:cxnSpMkLst>
        </pc:cxnChg>
        <pc:cxnChg chg="mod topLvl">
          <ac:chgData name="Akash Levy" userId="0f662538-7453-45f3-952a-fc9f1a7c515e" providerId="ADAL" clId="{FFE15580-7123-9E48-A552-9F128259161C}" dt="2019-03-20T02:09:02.158" v="1481" actId="164"/>
          <ac:cxnSpMkLst>
            <pc:docMk/>
            <pc:sldMk cId="1369657265" sldId="281"/>
            <ac:cxnSpMk id="85" creationId="{922090EA-BDFE-094D-B92D-8FE9F047556C}"/>
          </ac:cxnSpMkLst>
        </pc:cxnChg>
        <pc:cxnChg chg="mod topLvl">
          <ac:chgData name="Akash Levy" userId="0f662538-7453-45f3-952a-fc9f1a7c515e" providerId="ADAL" clId="{FFE15580-7123-9E48-A552-9F128259161C}" dt="2019-03-20T02:09:02.158" v="1481" actId="164"/>
          <ac:cxnSpMkLst>
            <pc:docMk/>
            <pc:sldMk cId="1369657265" sldId="281"/>
            <ac:cxnSpMk id="86" creationId="{B435E90B-432D-194B-9C08-6BDC51A89374}"/>
          </ac:cxnSpMkLst>
        </pc:cxnChg>
        <pc:cxnChg chg="mod topLvl">
          <ac:chgData name="Akash Levy" userId="0f662538-7453-45f3-952a-fc9f1a7c515e" providerId="ADAL" clId="{FFE15580-7123-9E48-A552-9F128259161C}" dt="2019-03-20T02:09:02.158" v="1481" actId="164"/>
          <ac:cxnSpMkLst>
            <pc:docMk/>
            <pc:sldMk cId="1369657265" sldId="281"/>
            <ac:cxnSpMk id="89" creationId="{ACB11681-02EF-CA41-B482-64DD20724841}"/>
          </ac:cxnSpMkLst>
        </pc:cxnChg>
        <pc:cxnChg chg="mod topLvl">
          <ac:chgData name="Akash Levy" userId="0f662538-7453-45f3-952a-fc9f1a7c515e" providerId="ADAL" clId="{FFE15580-7123-9E48-A552-9F128259161C}" dt="2019-03-20T02:09:02.158" v="1481" actId="164"/>
          <ac:cxnSpMkLst>
            <pc:docMk/>
            <pc:sldMk cId="1369657265" sldId="281"/>
            <ac:cxnSpMk id="98" creationId="{51792696-472B-F845-9030-FD9EFD6F9B3D}"/>
          </ac:cxnSpMkLst>
        </pc:cxnChg>
        <pc:cxnChg chg="mod topLvl">
          <ac:chgData name="Akash Levy" userId="0f662538-7453-45f3-952a-fc9f1a7c515e" providerId="ADAL" clId="{FFE15580-7123-9E48-A552-9F128259161C}" dt="2019-03-20T02:09:02.158" v="1481" actId="164"/>
          <ac:cxnSpMkLst>
            <pc:docMk/>
            <pc:sldMk cId="1369657265" sldId="281"/>
            <ac:cxnSpMk id="99" creationId="{7819D78A-49DB-1041-B963-23F6F52B47AE}"/>
          </ac:cxnSpMkLst>
        </pc:cxnChg>
        <pc:cxnChg chg="mod topLvl">
          <ac:chgData name="Akash Levy" userId="0f662538-7453-45f3-952a-fc9f1a7c515e" providerId="ADAL" clId="{FFE15580-7123-9E48-A552-9F128259161C}" dt="2019-03-20T02:09:02.158" v="1481" actId="164"/>
          <ac:cxnSpMkLst>
            <pc:docMk/>
            <pc:sldMk cId="1369657265" sldId="281"/>
            <ac:cxnSpMk id="102" creationId="{C17A953E-F099-F446-B8A5-F08B7C3DC955}"/>
          </ac:cxnSpMkLst>
        </pc:cxnChg>
        <pc:cxnChg chg="mod topLvl">
          <ac:chgData name="Akash Levy" userId="0f662538-7453-45f3-952a-fc9f1a7c515e" providerId="ADAL" clId="{FFE15580-7123-9E48-A552-9F128259161C}" dt="2019-03-20T02:09:02.158" v="1481" actId="164"/>
          <ac:cxnSpMkLst>
            <pc:docMk/>
            <pc:sldMk cId="1369657265" sldId="281"/>
            <ac:cxnSpMk id="103" creationId="{2A378C41-9444-4249-B34D-F4BAFD45290C}"/>
          </ac:cxnSpMkLst>
        </pc:cxnChg>
        <pc:cxnChg chg="del">
          <ac:chgData name="Akash Levy" userId="0f662538-7453-45f3-952a-fc9f1a7c515e" providerId="ADAL" clId="{FFE15580-7123-9E48-A552-9F128259161C}" dt="2019-03-20T02:05:33.325" v="1418" actId="478"/>
          <ac:cxnSpMkLst>
            <pc:docMk/>
            <pc:sldMk cId="1369657265" sldId="281"/>
            <ac:cxnSpMk id="121" creationId="{8C7C6ED4-66B0-254F-B07B-4158B3498FAA}"/>
          </ac:cxnSpMkLst>
        </pc:cxnChg>
        <pc:cxnChg chg="del">
          <ac:chgData name="Akash Levy" userId="0f662538-7453-45f3-952a-fc9f1a7c515e" providerId="ADAL" clId="{FFE15580-7123-9E48-A552-9F128259161C}" dt="2019-03-20T02:05:33.325" v="1418" actId="478"/>
          <ac:cxnSpMkLst>
            <pc:docMk/>
            <pc:sldMk cId="1369657265" sldId="281"/>
            <ac:cxnSpMk id="122" creationId="{A18316DF-33AA-444F-A2D8-F916033678DA}"/>
          </ac:cxnSpMkLst>
        </pc:cxnChg>
        <pc:cxnChg chg="del">
          <ac:chgData name="Akash Levy" userId="0f662538-7453-45f3-952a-fc9f1a7c515e" providerId="ADAL" clId="{FFE15580-7123-9E48-A552-9F128259161C}" dt="2019-03-20T02:05:33.325" v="1418" actId="478"/>
          <ac:cxnSpMkLst>
            <pc:docMk/>
            <pc:sldMk cId="1369657265" sldId="281"/>
            <ac:cxnSpMk id="123" creationId="{E6E2B5CB-1C5F-994E-A79A-2D1C8C2CA305}"/>
          </ac:cxnSpMkLst>
        </pc:cxnChg>
        <pc:cxnChg chg="del">
          <ac:chgData name="Akash Levy" userId="0f662538-7453-45f3-952a-fc9f1a7c515e" providerId="ADAL" clId="{FFE15580-7123-9E48-A552-9F128259161C}" dt="2019-03-20T02:05:33.325" v="1418" actId="478"/>
          <ac:cxnSpMkLst>
            <pc:docMk/>
            <pc:sldMk cId="1369657265" sldId="281"/>
            <ac:cxnSpMk id="124" creationId="{BCD90A83-CCF6-F74F-828B-2BCDAC733C64}"/>
          </ac:cxnSpMkLst>
        </pc:cxnChg>
        <pc:cxnChg chg="del">
          <ac:chgData name="Akash Levy" userId="0f662538-7453-45f3-952a-fc9f1a7c515e" providerId="ADAL" clId="{FFE15580-7123-9E48-A552-9F128259161C}" dt="2019-03-20T02:05:33.325" v="1418" actId="478"/>
          <ac:cxnSpMkLst>
            <pc:docMk/>
            <pc:sldMk cId="1369657265" sldId="281"/>
            <ac:cxnSpMk id="125" creationId="{B182544C-BBC6-A148-A4BC-730C9BC309DB}"/>
          </ac:cxnSpMkLst>
        </pc:cxnChg>
        <pc:cxnChg chg="del">
          <ac:chgData name="Akash Levy" userId="0f662538-7453-45f3-952a-fc9f1a7c515e" providerId="ADAL" clId="{FFE15580-7123-9E48-A552-9F128259161C}" dt="2019-03-20T02:05:33.325" v="1418" actId="478"/>
          <ac:cxnSpMkLst>
            <pc:docMk/>
            <pc:sldMk cId="1369657265" sldId="281"/>
            <ac:cxnSpMk id="126" creationId="{E4368B5B-A0FE-0E41-8AF7-77B651071317}"/>
          </ac:cxnSpMkLst>
        </pc:cxnChg>
        <pc:cxnChg chg="del">
          <ac:chgData name="Akash Levy" userId="0f662538-7453-45f3-952a-fc9f1a7c515e" providerId="ADAL" clId="{FFE15580-7123-9E48-A552-9F128259161C}" dt="2019-03-20T02:05:33.325" v="1418" actId="478"/>
          <ac:cxnSpMkLst>
            <pc:docMk/>
            <pc:sldMk cId="1369657265" sldId="281"/>
            <ac:cxnSpMk id="127" creationId="{5A52DB82-34A9-4D41-9BB7-313C4F21F53F}"/>
          </ac:cxnSpMkLst>
        </pc:cxnChg>
        <pc:cxnChg chg="del">
          <ac:chgData name="Akash Levy" userId="0f662538-7453-45f3-952a-fc9f1a7c515e" providerId="ADAL" clId="{FFE15580-7123-9E48-A552-9F128259161C}" dt="2019-03-20T02:05:33.325" v="1418" actId="478"/>
          <ac:cxnSpMkLst>
            <pc:docMk/>
            <pc:sldMk cId="1369657265" sldId="281"/>
            <ac:cxnSpMk id="128" creationId="{F39CEAD5-169F-1A4C-957F-3C97336AA481}"/>
          </ac:cxnSpMkLst>
        </pc:cxnChg>
        <pc:cxnChg chg="del">
          <ac:chgData name="Akash Levy" userId="0f662538-7453-45f3-952a-fc9f1a7c515e" providerId="ADAL" clId="{FFE15580-7123-9E48-A552-9F128259161C}" dt="2019-03-20T02:05:33.325" v="1418" actId="478"/>
          <ac:cxnSpMkLst>
            <pc:docMk/>
            <pc:sldMk cId="1369657265" sldId="281"/>
            <ac:cxnSpMk id="129" creationId="{0FD0A222-E7A4-DC44-89E9-99929FA46920}"/>
          </ac:cxnSpMkLst>
        </pc:cxnChg>
        <pc:cxnChg chg="del">
          <ac:chgData name="Akash Levy" userId="0f662538-7453-45f3-952a-fc9f1a7c515e" providerId="ADAL" clId="{FFE15580-7123-9E48-A552-9F128259161C}" dt="2019-03-20T02:05:33.325" v="1418" actId="478"/>
          <ac:cxnSpMkLst>
            <pc:docMk/>
            <pc:sldMk cId="1369657265" sldId="281"/>
            <ac:cxnSpMk id="130" creationId="{F3EF225D-E8F2-A24E-B7E3-536060976B37}"/>
          </ac:cxnSpMkLst>
        </pc:cxnChg>
        <pc:cxnChg chg="del">
          <ac:chgData name="Akash Levy" userId="0f662538-7453-45f3-952a-fc9f1a7c515e" providerId="ADAL" clId="{FFE15580-7123-9E48-A552-9F128259161C}" dt="2019-03-20T02:05:33.325" v="1418" actId="478"/>
          <ac:cxnSpMkLst>
            <pc:docMk/>
            <pc:sldMk cId="1369657265" sldId="281"/>
            <ac:cxnSpMk id="131" creationId="{9900006C-35E3-F64B-967B-7AB33A2AAEF5}"/>
          </ac:cxnSpMkLst>
        </pc:cxnChg>
        <pc:cxnChg chg="del">
          <ac:chgData name="Akash Levy" userId="0f662538-7453-45f3-952a-fc9f1a7c515e" providerId="ADAL" clId="{FFE15580-7123-9E48-A552-9F128259161C}" dt="2019-03-20T02:05:33.325" v="1418" actId="478"/>
          <ac:cxnSpMkLst>
            <pc:docMk/>
            <pc:sldMk cId="1369657265" sldId="281"/>
            <ac:cxnSpMk id="132" creationId="{D6BB8065-E005-0340-9BDF-6916AA103ABB}"/>
          </ac:cxnSpMkLst>
        </pc:cxnChg>
        <pc:cxnChg chg="del">
          <ac:chgData name="Akash Levy" userId="0f662538-7453-45f3-952a-fc9f1a7c515e" providerId="ADAL" clId="{FFE15580-7123-9E48-A552-9F128259161C}" dt="2019-03-20T02:05:33.325" v="1418" actId="478"/>
          <ac:cxnSpMkLst>
            <pc:docMk/>
            <pc:sldMk cId="1369657265" sldId="281"/>
            <ac:cxnSpMk id="133" creationId="{9B0DE114-74D2-CD44-A32E-E2215A22EC4D}"/>
          </ac:cxnSpMkLst>
        </pc:cxnChg>
        <pc:cxnChg chg="del">
          <ac:chgData name="Akash Levy" userId="0f662538-7453-45f3-952a-fc9f1a7c515e" providerId="ADAL" clId="{FFE15580-7123-9E48-A552-9F128259161C}" dt="2019-03-20T02:05:33.325" v="1418" actId="478"/>
          <ac:cxnSpMkLst>
            <pc:docMk/>
            <pc:sldMk cId="1369657265" sldId="281"/>
            <ac:cxnSpMk id="134" creationId="{C3C7123D-48DE-E941-8CF6-25EEABD736FA}"/>
          </ac:cxnSpMkLst>
        </pc:cxnChg>
        <pc:cxnChg chg="del">
          <ac:chgData name="Akash Levy" userId="0f662538-7453-45f3-952a-fc9f1a7c515e" providerId="ADAL" clId="{FFE15580-7123-9E48-A552-9F128259161C}" dt="2019-03-20T02:05:33.325" v="1418" actId="478"/>
          <ac:cxnSpMkLst>
            <pc:docMk/>
            <pc:sldMk cId="1369657265" sldId="281"/>
            <ac:cxnSpMk id="135" creationId="{5C495230-89E4-D444-822A-AB43A8C8B638}"/>
          </ac:cxnSpMkLst>
        </pc:cxnChg>
        <pc:cxnChg chg="del">
          <ac:chgData name="Akash Levy" userId="0f662538-7453-45f3-952a-fc9f1a7c515e" providerId="ADAL" clId="{FFE15580-7123-9E48-A552-9F128259161C}" dt="2019-03-20T02:05:33.325" v="1418" actId="478"/>
          <ac:cxnSpMkLst>
            <pc:docMk/>
            <pc:sldMk cId="1369657265" sldId="281"/>
            <ac:cxnSpMk id="138" creationId="{50587237-9EA8-134F-B694-6BA985D4834F}"/>
          </ac:cxnSpMkLst>
        </pc:cxnChg>
        <pc:cxnChg chg="del">
          <ac:chgData name="Akash Levy" userId="0f662538-7453-45f3-952a-fc9f1a7c515e" providerId="ADAL" clId="{FFE15580-7123-9E48-A552-9F128259161C}" dt="2019-03-20T02:05:33.325" v="1418" actId="478"/>
          <ac:cxnSpMkLst>
            <pc:docMk/>
            <pc:sldMk cId="1369657265" sldId="281"/>
            <ac:cxnSpMk id="140" creationId="{570E4C45-C32E-174A-84AD-025D18E71A6E}"/>
          </ac:cxnSpMkLst>
        </pc:cxnChg>
        <pc:cxnChg chg="del">
          <ac:chgData name="Akash Levy" userId="0f662538-7453-45f3-952a-fc9f1a7c515e" providerId="ADAL" clId="{FFE15580-7123-9E48-A552-9F128259161C}" dt="2019-03-20T02:05:33.325" v="1418" actId="478"/>
          <ac:cxnSpMkLst>
            <pc:docMk/>
            <pc:sldMk cId="1369657265" sldId="281"/>
            <ac:cxnSpMk id="142" creationId="{844E345C-DDB0-4D4C-9A98-A1464E0D24C7}"/>
          </ac:cxnSpMkLst>
        </pc:cxnChg>
        <pc:cxnChg chg="del">
          <ac:chgData name="Akash Levy" userId="0f662538-7453-45f3-952a-fc9f1a7c515e" providerId="ADAL" clId="{FFE15580-7123-9E48-A552-9F128259161C}" dt="2019-03-20T02:05:33.325" v="1418" actId="478"/>
          <ac:cxnSpMkLst>
            <pc:docMk/>
            <pc:sldMk cId="1369657265" sldId="281"/>
            <ac:cxnSpMk id="143" creationId="{AA8AA9F2-DA36-1D4B-AEB8-AB09ECF7FFCE}"/>
          </ac:cxnSpMkLst>
        </pc:cxnChg>
        <pc:cxnChg chg="del mod">
          <ac:chgData name="Akash Levy" userId="0f662538-7453-45f3-952a-fc9f1a7c515e" providerId="ADAL" clId="{FFE15580-7123-9E48-A552-9F128259161C}" dt="2019-03-20T02:05:33.325" v="1418" actId="478"/>
          <ac:cxnSpMkLst>
            <pc:docMk/>
            <pc:sldMk cId="1369657265" sldId="281"/>
            <ac:cxnSpMk id="147" creationId="{17760BDF-019D-C946-ABE5-EBECE902596B}"/>
          </ac:cxnSpMkLst>
        </pc:cxnChg>
        <pc:cxnChg chg="del mod">
          <ac:chgData name="Akash Levy" userId="0f662538-7453-45f3-952a-fc9f1a7c515e" providerId="ADAL" clId="{FFE15580-7123-9E48-A552-9F128259161C}" dt="2019-03-20T02:05:33.325" v="1418" actId="478"/>
          <ac:cxnSpMkLst>
            <pc:docMk/>
            <pc:sldMk cId="1369657265" sldId="281"/>
            <ac:cxnSpMk id="152" creationId="{4E7C8CB3-2812-044B-81F1-30742248396B}"/>
          </ac:cxnSpMkLst>
        </pc:cxnChg>
        <pc:cxnChg chg="del mod">
          <ac:chgData name="Akash Levy" userId="0f662538-7453-45f3-952a-fc9f1a7c515e" providerId="ADAL" clId="{FFE15580-7123-9E48-A552-9F128259161C}" dt="2019-03-20T02:05:33.325" v="1418" actId="478"/>
          <ac:cxnSpMkLst>
            <pc:docMk/>
            <pc:sldMk cId="1369657265" sldId="281"/>
            <ac:cxnSpMk id="156" creationId="{2C84259F-639C-9D47-A99D-D070E61C191F}"/>
          </ac:cxnSpMkLst>
        </pc:cxnChg>
        <pc:cxnChg chg="del">
          <ac:chgData name="Akash Levy" userId="0f662538-7453-45f3-952a-fc9f1a7c515e" providerId="ADAL" clId="{FFE15580-7123-9E48-A552-9F128259161C}" dt="2019-03-20T02:05:33.325" v="1418" actId="478"/>
          <ac:cxnSpMkLst>
            <pc:docMk/>
            <pc:sldMk cId="1369657265" sldId="281"/>
            <ac:cxnSpMk id="165" creationId="{04582295-F4FB-E247-8B2A-5AF64D4EFA17}"/>
          </ac:cxnSpMkLst>
        </pc:cxnChg>
        <pc:cxnChg chg="del">
          <ac:chgData name="Akash Levy" userId="0f662538-7453-45f3-952a-fc9f1a7c515e" providerId="ADAL" clId="{FFE15580-7123-9E48-A552-9F128259161C}" dt="2019-03-20T02:05:33.325" v="1418" actId="478"/>
          <ac:cxnSpMkLst>
            <pc:docMk/>
            <pc:sldMk cId="1369657265" sldId="281"/>
            <ac:cxnSpMk id="166" creationId="{A53F2CFC-639E-634E-BF87-01A2271CDF6C}"/>
          </ac:cxnSpMkLst>
        </pc:cxnChg>
        <pc:cxnChg chg="del mod">
          <ac:chgData name="Akash Levy" userId="0f662538-7453-45f3-952a-fc9f1a7c515e" providerId="ADAL" clId="{FFE15580-7123-9E48-A552-9F128259161C}" dt="2019-03-20T02:05:33.325" v="1418" actId="478"/>
          <ac:cxnSpMkLst>
            <pc:docMk/>
            <pc:sldMk cId="1369657265" sldId="281"/>
            <ac:cxnSpMk id="172" creationId="{4146E11A-19B5-274A-BF6F-C67273C9CFC1}"/>
          </ac:cxnSpMkLst>
        </pc:cxnChg>
        <pc:cxnChg chg="add mod">
          <ac:chgData name="Akash Levy" userId="0f662538-7453-45f3-952a-fc9f1a7c515e" providerId="ADAL" clId="{FFE15580-7123-9E48-A552-9F128259161C}" dt="2019-03-20T02:18:07.470" v="1732" actId="166"/>
          <ac:cxnSpMkLst>
            <pc:docMk/>
            <pc:sldMk cId="1369657265" sldId="281"/>
            <ac:cxnSpMk id="190" creationId="{F5AC22C7-1565-0349-98FC-28B21FCB2B76}"/>
          </ac:cxnSpMkLst>
        </pc:cxnChg>
      </pc:sldChg>
      <pc:sldChg chg="add del">
        <pc:chgData name="Akash Levy" userId="0f662538-7453-45f3-952a-fc9f1a7c515e" providerId="ADAL" clId="{FFE15580-7123-9E48-A552-9F128259161C}" dt="2019-03-21T01:15:58.670" v="3346" actId="2696"/>
        <pc:sldMkLst>
          <pc:docMk/>
          <pc:sldMk cId="3677771248" sldId="283"/>
        </pc:sldMkLst>
      </pc:sldChg>
      <pc:sldChg chg="modSp">
        <pc:chgData name="Akash Levy" userId="0f662538-7453-45f3-952a-fc9f1a7c515e" providerId="ADAL" clId="{FFE15580-7123-9E48-A552-9F128259161C}" dt="2019-03-20T23:31:25.689" v="2252" actId="27636"/>
        <pc:sldMkLst>
          <pc:docMk/>
          <pc:sldMk cId="1020114271" sldId="284"/>
        </pc:sldMkLst>
        <pc:spChg chg="mod">
          <ac:chgData name="Akash Levy" userId="0f662538-7453-45f3-952a-fc9f1a7c515e" providerId="ADAL" clId="{FFE15580-7123-9E48-A552-9F128259161C}" dt="2019-03-20T23:31:25.689" v="2252" actId="27636"/>
          <ac:spMkLst>
            <pc:docMk/>
            <pc:sldMk cId="1020114271" sldId="284"/>
            <ac:spMk id="3" creationId="{BB54F9F5-4F6B-B243-841A-8CE76D8DB79D}"/>
          </ac:spMkLst>
        </pc:spChg>
      </pc:sldChg>
      <pc:sldChg chg="modSp">
        <pc:chgData name="Akash Levy" userId="0f662538-7453-45f3-952a-fc9f1a7c515e" providerId="ADAL" clId="{FFE15580-7123-9E48-A552-9F128259161C}" dt="2019-03-21T11:06:32.639" v="4893" actId="20577"/>
        <pc:sldMkLst>
          <pc:docMk/>
          <pc:sldMk cId="1372854651" sldId="285"/>
        </pc:sldMkLst>
        <pc:spChg chg="mod">
          <ac:chgData name="Akash Levy" userId="0f662538-7453-45f3-952a-fc9f1a7c515e" providerId="ADAL" clId="{FFE15580-7123-9E48-A552-9F128259161C}" dt="2019-03-21T11:06:32.639" v="4893" actId="20577"/>
          <ac:spMkLst>
            <pc:docMk/>
            <pc:sldMk cId="1372854651" sldId="285"/>
            <ac:spMk id="2" creationId="{6C74DC8E-A4D3-DD45-A8A1-50752AAE5336}"/>
          </ac:spMkLst>
        </pc:spChg>
        <pc:spChg chg="mod">
          <ac:chgData name="Akash Levy" userId="0f662538-7453-45f3-952a-fc9f1a7c515e" providerId="ADAL" clId="{FFE15580-7123-9E48-A552-9F128259161C}" dt="2019-03-20T01:25:46.028" v="787" actId="113"/>
          <ac:spMkLst>
            <pc:docMk/>
            <pc:sldMk cId="1372854651" sldId="285"/>
            <ac:spMk id="3" creationId="{BB54F9F5-4F6B-B243-841A-8CE76D8DB79D}"/>
          </ac:spMkLst>
        </pc:spChg>
      </pc:sldChg>
      <pc:sldChg chg="addSp">
        <pc:chgData name="Akash Levy" userId="0f662538-7453-45f3-952a-fc9f1a7c515e" providerId="ADAL" clId="{FFE15580-7123-9E48-A552-9F128259161C}" dt="2019-03-20T01:24:56.199" v="786"/>
        <pc:sldMkLst>
          <pc:docMk/>
          <pc:sldMk cId="1219922680" sldId="286"/>
        </pc:sldMkLst>
        <pc:spChg chg="add">
          <ac:chgData name="Akash Levy" userId="0f662538-7453-45f3-952a-fc9f1a7c515e" providerId="ADAL" clId="{FFE15580-7123-9E48-A552-9F128259161C}" dt="2019-03-20T01:24:56.199" v="786"/>
          <ac:spMkLst>
            <pc:docMk/>
            <pc:sldMk cId="1219922680" sldId="286"/>
            <ac:spMk id="4" creationId="{3B3A3CA4-3C7A-1B49-ACF4-5B130A6ECA6C}"/>
          </ac:spMkLst>
        </pc:spChg>
      </pc:sldChg>
      <pc:sldChg chg="modSp">
        <pc:chgData name="Akash Levy" userId="0f662538-7453-45f3-952a-fc9f1a7c515e" providerId="ADAL" clId="{FFE15580-7123-9E48-A552-9F128259161C}" dt="2019-03-20T22:23:46.046" v="1795" actId="1076"/>
        <pc:sldMkLst>
          <pc:docMk/>
          <pc:sldMk cId="2509044367" sldId="287"/>
        </pc:sldMkLst>
        <pc:picChg chg="mod">
          <ac:chgData name="Akash Levy" userId="0f662538-7453-45f3-952a-fc9f1a7c515e" providerId="ADAL" clId="{FFE15580-7123-9E48-A552-9F128259161C}" dt="2019-03-20T22:23:46.046" v="1795" actId="1076"/>
          <ac:picMkLst>
            <pc:docMk/>
            <pc:sldMk cId="2509044367" sldId="287"/>
            <ac:picMk id="5" creationId="{A6776501-0A4E-8B41-98FC-AF8DF4AD0106}"/>
          </ac:picMkLst>
        </pc:picChg>
      </pc:sldChg>
      <pc:sldChg chg="addSp modSp">
        <pc:chgData name="Akash Levy" userId="0f662538-7453-45f3-952a-fc9f1a7c515e" providerId="ADAL" clId="{FFE15580-7123-9E48-A552-9F128259161C}" dt="2019-03-20T22:23:50.363" v="1797" actId="20577"/>
        <pc:sldMkLst>
          <pc:docMk/>
          <pc:sldMk cId="359517658" sldId="288"/>
        </pc:sldMkLst>
        <pc:spChg chg="mod">
          <ac:chgData name="Akash Levy" userId="0f662538-7453-45f3-952a-fc9f1a7c515e" providerId="ADAL" clId="{FFE15580-7123-9E48-A552-9F128259161C}" dt="2019-03-20T22:23:50.363" v="1797" actId="20577"/>
          <ac:spMkLst>
            <pc:docMk/>
            <pc:sldMk cId="359517658" sldId="288"/>
            <ac:spMk id="2" creationId="{731E48DA-89DE-3B41-8E62-5F35E2EAB2D8}"/>
          </ac:spMkLst>
        </pc:spChg>
        <pc:spChg chg="add mod">
          <ac:chgData name="Akash Levy" userId="0f662538-7453-45f3-952a-fc9f1a7c515e" providerId="ADAL" clId="{FFE15580-7123-9E48-A552-9F128259161C}" dt="2019-03-19T06:57:23.835" v="626" actId="113"/>
          <ac:spMkLst>
            <pc:docMk/>
            <pc:sldMk cId="359517658" sldId="288"/>
            <ac:spMk id="3" creationId="{9437ED5E-65D6-D943-A77E-7F4BDFD924AC}"/>
          </ac:spMkLst>
        </pc:spChg>
      </pc:sldChg>
      <pc:sldChg chg="addSp delSp modSp add del">
        <pc:chgData name="Akash Levy" userId="0f662538-7453-45f3-952a-fc9f1a7c515e" providerId="ADAL" clId="{FFE15580-7123-9E48-A552-9F128259161C}" dt="2019-03-21T01:53:03.301" v="4300" actId="2696"/>
        <pc:sldMkLst>
          <pc:docMk/>
          <pc:sldMk cId="2831727574" sldId="289"/>
        </pc:sldMkLst>
        <pc:spChg chg="mod">
          <ac:chgData name="Akash Levy" userId="0f662538-7453-45f3-952a-fc9f1a7c515e" providerId="ADAL" clId="{FFE15580-7123-9E48-A552-9F128259161C}" dt="2019-02-14T23:45:20.626" v="21" actId="20577"/>
          <ac:spMkLst>
            <pc:docMk/>
            <pc:sldMk cId="2831727574" sldId="289"/>
            <ac:spMk id="2" creationId="{97A887B0-ABB6-B947-9183-A734CF1169F0}"/>
          </ac:spMkLst>
        </pc:spChg>
        <pc:spChg chg="del">
          <ac:chgData name="Akash Levy" userId="0f662538-7453-45f3-952a-fc9f1a7c515e" providerId="ADAL" clId="{FFE15580-7123-9E48-A552-9F128259161C}" dt="2019-02-14T23:45:25.327" v="22" actId="478"/>
          <ac:spMkLst>
            <pc:docMk/>
            <pc:sldMk cId="2831727574" sldId="289"/>
            <ac:spMk id="3" creationId="{792EF17C-26F6-1149-B3FF-D083E22EF3CB}"/>
          </ac:spMkLst>
        </pc:spChg>
        <pc:spChg chg="add mod">
          <ac:chgData name="Akash Levy" userId="0f662538-7453-45f3-952a-fc9f1a7c515e" providerId="ADAL" clId="{FFE15580-7123-9E48-A552-9F128259161C}" dt="2019-02-15T00:43:46.339" v="284" actId="164"/>
          <ac:spMkLst>
            <pc:docMk/>
            <pc:sldMk cId="2831727574" sldId="289"/>
            <ac:spMk id="8" creationId="{FFF0E8F7-633F-9A47-B3EF-DCC5412EC749}"/>
          </ac:spMkLst>
        </pc:spChg>
        <pc:spChg chg="add mod">
          <ac:chgData name="Akash Levy" userId="0f662538-7453-45f3-952a-fc9f1a7c515e" providerId="ADAL" clId="{FFE15580-7123-9E48-A552-9F128259161C}" dt="2019-02-14T23:56:56.244" v="198" actId="164"/>
          <ac:spMkLst>
            <pc:docMk/>
            <pc:sldMk cId="2831727574" sldId="289"/>
            <ac:spMk id="10" creationId="{AA500A3F-ACD0-E946-B5F3-F40C2A9AB2AF}"/>
          </ac:spMkLst>
        </pc:spChg>
        <pc:spChg chg="add del mod">
          <ac:chgData name="Akash Levy" userId="0f662538-7453-45f3-952a-fc9f1a7c515e" providerId="ADAL" clId="{FFE15580-7123-9E48-A552-9F128259161C}" dt="2019-02-14T23:47:29.372" v="48"/>
          <ac:spMkLst>
            <pc:docMk/>
            <pc:sldMk cId="2831727574" sldId="289"/>
            <ac:spMk id="12" creationId="{F19CEE95-8E26-8F40-8B06-0C4533B0BD94}"/>
          </ac:spMkLst>
        </pc:spChg>
        <pc:spChg chg="add del">
          <ac:chgData name="Akash Levy" userId="0f662538-7453-45f3-952a-fc9f1a7c515e" providerId="ADAL" clId="{FFE15580-7123-9E48-A552-9F128259161C}" dt="2019-02-14T23:47:29.023" v="47"/>
          <ac:spMkLst>
            <pc:docMk/>
            <pc:sldMk cId="2831727574" sldId="289"/>
            <ac:spMk id="14" creationId="{BED5343C-BDAB-AE48-87F0-6F729F598466}"/>
          </ac:spMkLst>
        </pc:spChg>
        <pc:spChg chg="add del mod">
          <ac:chgData name="Akash Levy" userId="0f662538-7453-45f3-952a-fc9f1a7c515e" providerId="ADAL" clId="{FFE15580-7123-9E48-A552-9F128259161C}" dt="2019-02-14T23:49:13.466" v="82" actId="478"/>
          <ac:spMkLst>
            <pc:docMk/>
            <pc:sldMk cId="2831727574" sldId="289"/>
            <ac:spMk id="16" creationId="{658B5464-D807-344A-B8AB-1A0BBE63A02E}"/>
          </ac:spMkLst>
        </pc:spChg>
        <pc:spChg chg="add mod">
          <ac:chgData name="Akash Levy" userId="0f662538-7453-45f3-952a-fc9f1a7c515e" providerId="ADAL" clId="{FFE15580-7123-9E48-A552-9F128259161C}" dt="2019-02-14T23:56:56.244" v="198" actId="164"/>
          <ac:spMkLst>
            <pc:docMk/>
            <pc:sldMk cId="2831727574" sldId="289"/>
            <ac:spMk id="18" creationId="{814A1A10-D56E-7543-90C0-03F2521525AD}"/>
          </ac:spMkLst>
        </pc:spChg>
        <pc:spChg chg="add mod">
          <ac:chgData name="Akash Levy" userId="0f662538-7453-45f3-952a-fc9f1a7c515e" providerId="ADAL" clId="{FFE15580-7123-9E48-A552-9F128259161C}" dt="2019-02-14T23:56:56.244" v="198" actId="164"/>
          <ac:spMkLst>
            <pc:docMk/>
            <pc:sldMk cId="2831727574" sldId="289"/>
            <ac:spMk id="20" creationId="{304EA04F-0654-8847-9553-416000BDE35B}"/>
          </ac:spMkLst>
        </pc:spChg>
        <pc:spChg chg="add mod">
          <ac:chgData name="Akash Levy" userId="0f662538-7453-45f3-952a-fc9f1a7c515e" providerId="ADAL" clId="{FFE15580-7123-9E48-A552-9F128259161C}" dt="2019-02-14T23:56:56.244" v="198" actId="164"/>
          <ac:spMkLst>
            <pc:docMk/>
            <pc:sldMk cId="2831727574" sldId="289"/>
            <ac:spMk id="22" creationId="{5BA7E892-C390-2942-8357-05D66C0A054F}"/>
          </ac:spMkLst>
        </pc:spChg>
        <pc:spChg chg="add mod">
          <ac:chgData name="Akash Levy" userId="0f662538-7453-45f3-952a-fc9f1a7c515e" providerId="ADAL" clId="{FFE15580-7123-9E48-A552-9F128259161C}" dt="2019-02-14T23:56:56.244" v="198" actId="164"/>
          <ac:spMkLst>
            <pc:docMk/>
            <pc:sldMk cId="2831727574" sldId="289"/>
            <ac:spMk id="24" creationId="{32C7124C-9222-D742-A3F3-C09EAC373A33}"/>
          </ac:spMkLst>
        </pc:spChg>
        <pc:spChg chg="add mod">
          <ac:chgData name="Akash Levy" userId="0f662538-7453-45f3-952a-fc9f1a7c515e" providerId="ADAL" clId="{FFE15580-7123-9E48-A552-9F128259161C}" dt="2019-02-14T23:56:56.244" v="198" actId="164"/>
          <ac:spMkLst>
            <pc:docMk/>
            <pc:sldMk cId="2831727574" sldId="289"/>
            <ac:spMk id="26" creationId="{B414A427-079B-F14C-B7B2-A7A6320E7088}"/>
          </ac:spMkLst>
        </pc:spChg>
        <pc:spChg chg="add del mod">
          <ac:chgData name="Akash Levy" userId="0f662538-7453-45f3-952a-fc9f1a7c515e" providerId="ADAL" clId="{FFE15580-7123-9E48-A552-9F128259161C}" dt="2019-02-14T23:50:22.589" v="104" actId="478"/>
          <ac:spMkLst>
            <pc:docMk/>
            <pc:sldMk cId="2831727574" sldId="289"/>
            <ac:spMk id="27" creationId="{9DA36F18-E602-3545-8C4D-25BD63B7DED9}"/>
          </ac:spMkLst>
        </pc:spChg>
        <pc:spChg chg="add mod">
          <ac:chgData name="Akash Levy" userId="0f662538-7453-45f3-952a-fc9f1a7c515e" providerId="ADAL" clId="{FFE15580-7123-9E48-A552-9F128259161C}" dt="2019-02-15T00:44:37.415" v="286" actId="1076"/>
          <ac:spMkLst>
            <pc:docMk/>
            <pc:sldMk cId="2831727574" sldId="289"/>
            <ac:spMk id="32" creationId="{2AE25F35-FA23-8E42-98D6-56E30258BA41}"/>
          </ac:spMkLst>
        </pc:spChg>
        <pc:spChg chg="add mod">
          <ac:chgData name="Akash Levy" userId="0f662538-7453-45f3-952a-fc9f1a7c515e" providerId="ADAL" clId="{FFE15580-7123-9E48-A552-9F128259161C}" dt="2019-02-14T23:56:56.244" v="198" actId="164"/>
          <ac:spMkLst>
            <pc:docMk/>
            <pc:sldMk cId="2831727574" sldId="289"/>
            <ac:spMk id="34" creationId="{47C50BC5-2A0A-CE45-B770-7F9E1C0B71CE}"/>
          </ac:spMkLst>
        </pc:spChg>
        <pc:spChg chg="add mod">
          <ac:chgData name="Akash Levy" userId="0f662538-7453-45f3-952a-fc9f1a7c515e" providerId="ADAL" clId="{FFE15580-7123-9E48-A552-9F128259161C}" dt="2019-02-14T23:56:56.244" v="198" actId="164"/>
          <ac:spMkLst>
            <pc:docMk/>
            <pc:sldMk cId="2831727574" sldId="289"/>
            <ac:spMk id="36" creationId="{9BB7B4F3-4011-3040-A00C-634D790961BE}"/>
          </ac:spMkLst>
        </pc:spChg>
        <pc:spChg chg="add del mod">
          <ac:chgData name="Akash Levy" userId="0f662538-7453-45f3-952a-fc9f1a7c515e" providerId="ADAL" clId="{FFE15580-7123-9E48-A552-9F128259161C}" dt="2019-02-14T23:52:35.084" v="149"/>
          <ac:spMkLst>
            <pc:docMk/>
            <pc:sldMk cId="2831727574" sldId="289"/>
            <ac:spMk id="37" creationId="{AF73D201-FB4C-FD46-A0A2-689517F0165B}"/>
          </ac:spMkLst>
        </pc:spChg>
        <pc:spChg chg="add mod">
          <ac:chgData name="Akash Levy" userId="0f662538-7453-45f3-952a-fc9f1a7c515e" providerId="ADAL" clId="{FFE15580-7123-9E48-A552-9F128259161C}" dt="2019-02-14T23:56:56.244" v="198" actId="164"/>
          <ac:spMkLst>
            <pc:docMk/>
            <pc:sldMk cId="2831727574" sldId="289"/>
            <ac:spMk id="39" creationId="{9CAA9D13-3157-2D40-811E-D73C4C5C2C19}"/>
          </ac:spMkLst>
        </pc:spChg>
        <pc:spChg chg="add del mod">
          <ac:chgData name="Akash Levy" userId="0f662538-7453-45f3-952a-fc9f1a7c515e" providerId="ADAL" clId="{FFE15580-7123-9E48-A552-9F128259161C}" dt="2019-02-14T23:52:34.607" v="147" actId="478"/>
          <ac:spMkLst>
            <pc:docMk/>
            <pc:sldMk cId="2831727574" sldId="289"/>
            <ac:spMk id="41" creationId="{B874790C-4973-054F-9DD0-0E492F1754BB}"/>
          </ac:spMkLst>
        </pc:spChg>
        <pc:spChg chg="add del mod">
          <ac:chgData name="Akash Levy" userId="0f662538-7453-45f3-952a-fc9f1a7c515e" providerId="ADAL" clId="{FFE15580-7123-9E48-A552-9F128259161C}" dt="2019-02-14T23:55:25.946" v="188" actId="478"/>
          <ac:spMkLst>
            <pc:docMk/>
            <pc:sldMk cId="2831727574" sldId="289"/>
            <ac:spMk id="42" creationId="{46E94CF6-CE21-C145-9202-022EC837289D}"/>
          </ac:spMkLst>
        </pc:spChg>
        <pc:spChg chg="add del mod">
          <ac:chgData name="Akash Levy" userId="0f662538-7453-45f3-952a-fc9f1a7c515e" providerId="ADAL" clId="{FFE15580-7123-9E48-A552-9F128259161C}" dt="2019-02-14T23:55:23.306" v="187" actId="478"/>
          <ac:spMkLst>
            <pc:docMk/>
            <pc:sldMk cId="2831727574" sldId="289"/>
            <ac:spMk id="43" creationId="{2F0BC7A5-A5B1-704C-9334-6E347F8F7874}"/>
          </ac:spMkLst>
        </pc:spChg>
        <pc:spChg chg="add del mod">
          <ac:chgData name="Akash Levy" userId="0f662538-7453-45f3-952a-fc9f1a7c515e" providerId="ADAL" clId="{FFE15580-7123-9E48-A552-9F128259161C}" dt="2019-02-14T23:55:20.935" v="186" actId="478"/>
          <ac:spMkLst>
            <pc:docMk/>
            <pc:sldMk cId="2831727574" sldId="289"/>
            <ac:spMk id="44" creationId="{9A77DA6C-FB2A-DE44-B0F6-5AEF9ECEB9B8}"/>
          </ac:spMkLst>
        </pc:spChg>
        <pc:spChg chg="add del mod">
          <ac:chgData name="Akash Levy" userId="0f662538-7453-45f3-952a-fc9f1a7c515e" providerId="ADAL" clId="{FFE15580-7123-9E48-A552-9F128259161C}" dt="2019-02-14T23:55:46.271" v="194" actId="478"/>
          <ac:spMkLst>
            <pc:docMk/>
            <pc:sldMk cId="2831727574" sldId="289"/>
            <ac:spMk id="46" creationId="{230309CB-968E-2F4A-BD40-6A716756418D}"/>
          </ac:spMkLst>
        </pc:spChg>
        <pc:spChg chg="add mod">
          <ac:chgData name="Akash Levy" userId="0f662538-7453-45f3-952a-fc9f1a7c515e" providerId="ADAL" clId="{FFE15580-7123-9E48-A552-9F128259161C}" dt="2019-02-14T23:56:56.244" v="198" actId="164"/>
          <ac:spMkLst>
            <pc:docMk/>
            <pc:sldMk cId="2831727574" sldId="289"/>
            <ac:spMk id="48" creationId="{9E7EA9EE-4B19-6845-BB3E-2D2D1257E5AC}"/>
          </ac:spMkLst>
        </pc:spChg>
        <pc:spChg chg="del mod topLvl">
          <ac:chgData name="Akash Levy" userId="0f662538-7453-45f3-952a-fc9f1a7c515e" providerId="ADAL" clId="{FFE15580-7123-9E48-A552-9F128259161C}" dt="2019-02-15T00:40:13.595" v="233" actId="478"/>
          <ac:spMkLst>
            <pc:docMk/>
            <pc:sldMk cId="2831727574" sldId="289"/>
            <ac:spMk id="52" creationId="{3F170E34-A488-5E46-9D04-0C747EB0CDDB}"/>
          </ac:spMkLst>
        </pc:spChg>
        <pc:spChg chg="del mod topLvl">
          <ac:chgData name="Akash Levy" userId="0f662538-7453-45f3-952a-fc9f1a7c515e" providerId="ADAL" clId="{FFE15580-7123-9E48-A552-9F128259161C}" dt="2019-02-15T00:40:13.595" v="233" actId="478"/>
          <ac:spMkLst>
            <pc:docMk/>
            <pc:sldMk cId="2831727574" sldId="289"/>
            <ac:spMk id="54" creationId="{38706833-86E2-BF41-B491-EDFAF620BEFC}"/>
          </ac:spMkLst>
        </pc:spChg>
        <pc:spChg chg="del mod topLvl">
          <ac:chgData name="Akash Levy" userId="0f662538-7453-45f3-952a-fc9f1a7c515e" providerId="ADAL" clId="{FFE15580-7123-9E48-A552-9F128259161C}" dt="2019-02-15T00:40:13.595" v="233" actId="478"/>
          <ac:spMkLst>
            <pc:docMk/>
            <pc:sldMk cId="2831727574" sldId="289"/>
            <ac:spMk id="56" creationId="{1B12B5B7-E02C-B94B-81B6-239B79A17F0C}"/>
          </ac:spMkLst>
        </pc:spChg>
        <pc:spChg chg="del mod topLvl">
          <ac:chgData name="Akash Levy" userId="0f662538-7453-45f3-952a-fc9f1a7c515e" providerId="ADAL" clId="{FFE15580-7123-9E48-A552-9F128259161C}" dt="2019-02-15T00:40:13.595" v="233" actId="478"/>
          <ac:spMkLst>
            <pc:docMk/>
            <pc:sldMk cId="2831727574" sldId="289"/>
            <ac:spMk id="58" creationId="{7E592B3D-4382-6E49-B716-6A86DE93621F}"/>
          </ac:spMkLst>
        </pc:spChg>
        <pc:spChg chg="del mod topLvl">
          <ac:chgData name="Akash Levy" userId="0f662538-7453-45f3-952a-fc9f1a7c515e" providerId="ADAL" clId="{FFE15580-7123-9E48-A552-9F128259161C}" dt="2019-02-15T00:40:15.569" v="234" actId="478"/>
          <ac:spMkLst>
            <pc:docMk/>
            <pc:sldMk cId="2831727574" sldId="289"/>
            <ac:spMk id="60" creationId="{3A59783D-3E17-A04E-8542-7F13E469D9F9}"/>
          </ac:spMkLst>
        </pc:spChg>
        <pc:spChg chg="mod topLvl">
          <ac:chgData name="Akash Levy" userId="0f662538-7453-45f3-952a-fc9f1a7c515e" providerId="ADAL" clId="{FFE15580-7123-9E48-A552-9F128259161C}" dt="2019-02-15T00:43:46.339" v="284" actId="164"/>
          <ac:spMkLst>
            <pc:docMk/>
            <pc:sldMk cId="2831727574" sldId="289"/>
            <ac:spMk id="62" creationId="{153C753F-E050-9848-89D5-C097451EEBC4}"/>
          </ac:spMkLst>
        </pc:spChg>
        <pc:spChg chg="mod topLvl">
          <ac:chgData name="Akash Levy" userId="0f662538-7453-45f3-952a-fc9f1a7c515e" providerId="ADAL" clId="{FFE15580-7123-9E48-A552-9F128259161C}" dt="2019-02-15T00:43:46.339" v="284" actId="164"/>
          <ac:spMkLst>
            <pc:docMk/>
            <pc:sldMk cId="2831727574" sldId="289"/>
            <ac:spMk id="64" creationId="{CC4A1455-B18D-294F-AC7C-B6F3797AE072}"/>
          </ac:spMkLst>
        </pc:spChg>
        <pc:spChg chg="add del mod topLvl">
          <ac:chgData name="Akash Levy" userId="0f662538-7453-45f3-952a-fc9f1a7c515e" providerId="ADAL" clId="{FFE15580-7123-9E48-A552-9F128259161C}" dt="2019-02-15T00:43:46.339" v="284" actId="164"/>
          <ac:spMkLst>
            <pc:docMk/>
            <pc:sldMk cId="2831727574" sldId="289"/>
            <ac:spMk id="66" creationId="{D6F06455-C459-5340-B699-9A58A6319D13}"/>
          </ac:spMkLst>
        </pc:spChg>
        <pc:spChg chg="mod topLvl">
          <ac:chgData name="Akash Levy" userId="0f662538-7453-45f3-952a-fc9f1a7c515e" providerId="ADAL" clId="{FFE15580-7123-9E48-A552-9F128259161C}" dt="2019-02-15T00:43:46.339" v="284" actId="164"/>
          <ac:spMkLst>
            <pc:docMk/>
            <pc:sldMk cId="2831727574" sldId="289"/>
            <ac:spMk id="68" creationId="{43C08A5C-B5FD-F541-8229-4075CB008B11}"/>
          </ac:spMkLst>
        </pc:spChg>
        <pc:spChg chg="del mod topLvl">
          <ac:chgData name="Akash Levy" userId="0f662538-7453-45f3-952a-fc9f1a7c515e" providerId="ADAL" clId="{FFE15580-7123-9E48-A552-9F128259161C}" dt="2019-02-15T00:40:13.595" v="233" actId="478"/>
          <ac:spMkLst>
            <pc:docMk/>
            <pc:sldMk cId="2831727574" sldId="289"/>
            <ac:spMk id="70" creationId="{8137DA9C-0DF3-874F-B8FA-39E961CA89E7}"/>
          </ac:spMkLst>
        </pc:spChg>
        <pc:spChg chg="add mod">
          <ac:chgData name="Akash Levy" userId="0f662538-7453-45f3-952a-fc9f1a7c515e" providerId="ADAL" clId="{FFE15580-7123-9E48-A552-9F128259161C}" dt="2019-02-15T00:43:46.339" v="284" actId="164"/>
          <ac:spMkLst>
            <pc:docMk/>
            <pc:sldMk cId="2831727574" sldId="289"/>
            <ac:spMk id="72" creationId="{B4D11FD7-0B19-B14F-A20E-723A57E22882}"/>
          </ac:spMkLst>
        </pc:spChg>
        <pc:spChg chg="add mod">
          <ac:chgData name="Akash Levy" userId="0f662538-7453-45f3-952a-fc9f1a7c515e" providerId="ADAL" clId="{FFE15580-7123-9E48-A552-9F128259161C}" dt="2019-02-15T00:43:46.339" v="284" actId="164"/>
          <ac:spMkLst>
            <pc:docMk/>
            <pc:sldMk cId="2831727574" sldId="289"/>
            <ac:spMk id="76" creationId="{653A7BFF-5833-654F-9335-89296F6A84B5}"/>
          </ac:spMkLst>
        </pc:spChg>
        <pc:grpChg chg="add mod">
          <ac:chgData name="Akash Levy" userId="0f662538-7453-45f3-952a-fc9f1a7c515e" providerId="ADAL" clId="{FFE15580-7123-9E48-A552-9F128259161C}" dt="2019-02-15T00:43:46.339" v="284" actId="164"/>
          <ac:grpSpMkLst>
            <pc:docMk/>
            <pc:sldMk cId="2831727574" sldId="289"/>
            <ac:grpSpMk id="49" creationId="{1E3F9F37-2462-AC4F-8F0C-758984B60E41}"/>
          </ac:grpSpMkLst>
        </pc:grpChg>
        <pc:grpChg chg="add del mod">
          <ac:chgData name="Akash Levy" userId="0f662538-7453-45f3-952a-fc9f1a7c515e" providerId="ADAL" clId="{FFE15580-7123-9E48-A552-9F128259161C}" dt="2019-02-15T00:40:03.145" v="232" actId="165"/>
          <ac:grpSpMkLst>
            <pc:docMk/>
            <pc:sldMk cId="2831727574" sldId="289"/>
            <ac:grpSpMk id="50" creationId="{32063C5C-0B46-174E-B267-8E896DA646A5}"/>
          </ac:grpSpMkLst>
        </pc:grpChg>
        <pc:grpChg chg="add mod">
          <ac:chgData name="Akash Levy" userId="0f662538-7453-45f3-952a-fc9f1a7c515e" providerId="ADAL" clId="{FFE15580-7123-9E48-A552-9F128259161C}" dt="2019-02-15T00:43:46.339" v="284" actId="164"/>
          <ac:grpSpMkLst>
            <pc:docMk/>
            <pc:sldMk cId="2831727574" sldId="289"/>
            <ac:grpSpMk id="78" creationId="{3EC00252-94B0-E145-B3F3-6B4A893BE0C3}"/>
          </ac:grpSpMkLst>
        </pc:grpChg>
        <pc:cxnChg chg="add mod">
          <ac:chgData name="Akash Levy" userId="0f662538-7453-45f3-952a-fc9f1a7c515e" providerId="ADAL" clId="{FFE15580-7123-9E48-A552-9F128259161C}" dt="2019-02-15T00:43:46.339" v="284" actId="164"/>
          <ac:cxnSpMkLst>
            <pc:docMk/>
            <pc:sldMk cId="2831727574" sldId="289"/>
            <ac:cxnSpMk id="5" creationId="{98F11417-7DD6-EB48-A76B-0DD01EDB807D}"/>
          </ac:cxnSpMkLst>
        </pc:cxnChg>
        <pc:cxnChg chg="add mod">
          <ac:chgData name="Akash Levy" userId="0f662538-7453-45f3-952a-fc9f1a7c515e" providerId="ADAL" clId="{FFE15580-7123-9E48-A552-9F128259161C}" dt="2019-02-15T00:43:46.339" v="284" actId="164"/>
          <ac:cxnSpMkLst>
            <pc:docMk/>
            <pc:sldMk cId="2831727574" sldId="289"/>
            <ac:cxnSpMk id="7" creationId="{604C8FA0-EC2E-934B-9BDA-5ED11F49A5FF}"/>
          </ac:cxnSpMkLst>
        </pc:cxnChg>
        <pc:cxnChg chg="add mod">
          <ac:chgData name="Akash Levy" userId="0f662538-7453-45f3-952a-fc9f1a7c515e" providerId="ADAL" clId="{FFE15580-7123-9E48-A552-9F128259161C}" dt="2019-02-14T23:56:56.244" v="198" actId="164"/>
          <ac:cxnSpMkLst>
            <pc:docMk/>
            <pc:sldMk cId="2831727574" sldId="289"/>
            <ac:cxnSpMk id="9" creationId="{BCD091E9-33A0-A248-A3B5-164B5FA589CD}"/>
          </ac:cxnSpMkLst>
        </pc:cxnChg>
        <pc:cxnChg chg="add del mod">
          <ac:chgData name="Akash Levy" userId="0f662538-7453-45f3-952a-fc9f1a7c515e" providerId="ADAL" clId="{FFE15580-7123-9E48-A552-9F128259161C}" dt="2019-02-14T23:47:29.372" v="48"/>
          <ac:cxnSpMkLst>
            <pc:docMk/>
            <pc:sldMk cId="2831727574" sldId="289"/>
            <ac:cxnSpMk id="11" creationId="{8E832C33-FF5E-1641-B7B1-98CD2662FED9}"/>
          </ac:cxnSpMkLst>
        </pc:cxnChg>
        <pc:cxnChg chg="add del">
          <ac:chgData name="Akash Levy" userId="0f662538-7453-45f3-952a-fc9f1a7c515e" providerId="ADAL" clId="{FFE15580-7123-9E48-A552-9F128259161C}" dt="2019-02-14T23:47:29.023" v="47"/>
          <ac:cxnSpMkLst>
            <pc:docMk/>
            <pc:sldMk cId="2831727574" sldId="289"/>
            <ac:cxnSpMk id="13" creationId="{772367C3-4782-0944-A3DD-A8E704BE22EE}"/>
          </ac:cxnSpMkLst>
        </pc:cxnChg>
        <pc:cxnChg chg="add del mod">
          <ac:chgData name="Akash Levy" userId="0f662538-7453-45f3-952a-fc9f1a7c515e" providerId="ADAL" clId="{FFE15580-7123-9E48-A552-9F128259161C}" dt="2019-02-14T23:49:11.285" v="81" actId="478"/>
          <ac:cxnSpMkLst>
            <pc:docMk/>
            <pc:sldMk cId="2831727574" sldId="289"/>
            <ac:cxnSpMk id="15" creationId="{BB129192-D7CB-134C-B2C6-95B5AA610BD4}"/>
          </ac:cxnSpMkLst>
        </pc:cxnChg>
        <pc:cxnChg chg="add mod">
          <ac:chgData name="Akash Levy" userId="0f662538-7453-45f3-952a-fc9f1a7c515e" providerId="ADAL" clId="{FFE15580-7123-9E48-A552-9F128259161C}" dt="2019-02-14T23:56:56.244" v="198" actId="164"/>
          <ac:cxnSpMkLst>
            <pc:docMk/>
            <pc:sldMk cId="2831727574" sldId="289"/>
            <ac:cxnSpMk id="17" creationId="{C5114576-03D7-9645-8B9D-EF3F1C270972}"/>
          </ac:cxnSpMkLst>
        </pc:cxnChg>
        <pc:cxnChg chg="add mod">
          <ac:chgData name="Akash Levy" userId="0f662538-7453-45f3-952a-fc9f1a7c515e" providerId="ADAL" clId="{FFE15580-7123-9E48-A552-9F128259161C}" dt="2019-02-14T23:56:56.244" v="198" actId="164"/>
          <ac:cxnSpMkLst>
            <pc:docMk/>
            <pc:sldMk cId="2831727574" sldId="289"/>
            <ac:cxnSpMk id="19" creationId="{94B6F1D8-E121-DC43-B65B-B499FFD98041}"/>
          </ac:cxnSpMkLst>
        </pc:cxnChg>
        <pc:cxnChg chg="add mod">
          <ac:chgData name="Akash Levy" userId="0f662538-7453-45f3-952a-fc9f1a7c515e" providerId="ADAL" clId="{FFE15580-7123-9E48-A552-9F128259161C}" dt="2019-02-14T23:56:56.244" v="198" actId="164"/>
          <ac:cxnSpMkLst>
            <pc:docMk/>
            <pc:sldMk cId="2831727574" sldId="289"/>
            <ac:cxnSpMk id="21" creationId="{48650E99-2EEF-DF46-A9A2-AC7C902EFC1C}"/>
          </ac:cxnSpMkLst>
        </pc:cxnChg>
        <pc:cxnChg chg="add mod">
          <ac:chgData name="Akash Levy" userId="0f662538-7453-45f3-952a-fc9f1a7c515e" providerId="ADAL" clId="{FFE15580-7123-9E48-A552-9F128259161C}" dt="2019-03-06T22:13:55.374" v="389" actId="208"/>
          <ac:cxnSpMkLst>
            <pc:docMk/>
            <pc:sldMk cId="2831727574" sldId="289"/>
            <ac:cxnSpMk id="23" creationId="{E1343AA0-C43A-BE49-A3A3-A8ECB06A4E14}"/>
          </ac:cxnSpMkLst>
        </pc:cxnChg>
        <pc:cxnChg chg="add mod">
          <ac:chgData name="Akash Levy" userId="0f662538-7453-45f3-952a-fc9f1a7c515e" providerId="ADAL" clId="{FFE15580-7123-9E48-A552-9F128259161C}" dt="2019-03-06T22:13:55.374" v="389" actId="208"/>
          <ac:cxnSpMkLst>
            <pc:docMk/>
            <pc:sldMk cId="2831727574" sldId="289"/>
            <ac:cxnSpMk id="25" creationId="{0312C2CA-79B9-EB42-B3AB-2D896B4F8752}"/>
          </ac:cxnSpMkLst>
        </pc:cxnChg>
        <pc:cxnChg chg="add mod">
          <ac:chgData name="Akash Levy" userId="0f662538-7453-45f3-952a-fc9f1a7c515e" providerId="ADAL" clId="{FFE15580-7123-9E48-A552-9F128259161C}" dt="2019-02-15T00:43:46.339" v="284" actId="164"/>
          <ac:cxnSpMkLst>
            <pc:docMk/>
            <pc:sldMk cId="2831727574" sldId="289"/>
            <ac:cxnSpMk id="30" creationId="{D8825824-B2B5-2349-899B-ECF6DB5B026E}"/>
          </ac:cxnSpMkLst>
        </pc:cxnChg>
        <pc:cxnChg chg="add mod">
          <ac:chgData name="Akash Levy" userId="0f662538-7453-45f3-952a-fc9f1a7c515e" providerId="ADAL" clId="{FFE15580-7123-9E48-A552-9F128259161C}" dt="2019-02-14T23:56:56.244" v="198" actId="164"/>
          <ac:cxnSpMkLst>
            <pc:docMk/>
            <pc:sldMk cId="2831727574" sldId="289"/>
            <ac:cxnSpMk id="33" creationId="{F67E5BC4-4585-E340-9415-A77DEB3A04E3}"/>
          </ac:cxnSpMkLst>
        </pc:cxnChg>
        <pc:cxnChg chg="add mod">
          <ac:chgData name="Akash Levy" userId="0f662538-7453-45f3-952a-fc9f1a7c515e" providerId="ADAL" clId="{FFE15580-7123-9E48-A552-9F128259161C}" dt="2019-02-14T23:56:56.244" v="198" actId="164"/>
          <ac:cxnSpMkLst>
            <pc:docMk/>
            <pc:sldMk cId="2831727574" sldId="289"/>
            <ac:cxnSpMk id="35" creationId="{269F71F7-636A-2E44-B8F4-81A31BD498E8}"/>
          </ac:cxnSpMkLst>
        </pc:cxnChg>
        <pc:cxnChg chg="add mod">
          <ac:chgData name="Akash Levy" userId="0f662538-7453-45f3-952a-fc9f1a7c515e" providerId="ADAL" clId="{FFE15580-7123-9E48-A552-9F128259161C}" dt="2019-02-14T23:56:56.244" v="198" actId="164"/>
          <ac:cxnSpMkLst>
            <pc:docMk/>
            <pc:sldMk cId="2831727574" sldId="289"/>
            <ac:cxnSpMk id="38" creationId="{565A93A2-FD5C-4E45-9786-FD0A0088F6E7}"/>
          </ac:cxnSpMkLst>
        </pc:cxnChg>
        <pc:cxnChg chg="add del mod">
          <ac:chgData name="Akash Levy" userId="0f662538-7453-45f3-952a-fc9f1a7c515e" providerId="ADAL" clId="{FFE15580-7123-9E48-A552-9F128259161C}" dt="2019-02-14T23:52:35.348" v="150" actId="478"/>
          <ac:cxnSpMkLst>
            <pc:docMk/>
            <pc:sldMk cId="2831727574" sldId="289"/>
            <ac:cxnSpMk id="40" creationId="{384FAF25-07D7-E94A-8C56-0C06D4F17656}"/>
          </ac:cxnSpMkLst>
        </pc:cxnChg>
        <pc:cxnChg chg="add del mod">
          <ac:chgData name="Akash Levy" userId="0f662538-7453-45f3-952a-fc9f1a7c515e" providerId="ADAL" clId="{FFE15580-7123-9E48-A552-9F128259161C}" dt="2019-02-14T23:55:44.169" v="193" actId="478"/>
          <ac:cxnSpMkLst>
            <pc:docMk/>
            <pc:sldMk cId="2831727574" sldId="289"/>
            <ac:cxnSpMk id="45" creationId="{BAE36BE3-3B0E-2D46-91A2-233AD9A51221}"/>
          </ac:cxnSpMkLst>
        </pc:cxnChg>
        <pc:cxnChg chg="add mod">
          <ac:chgData name="Akash Levy" userId="0f662538-7453-45f3-952a-fc9f1a7c515e" providerId="ADAL" clId="{FFE15580-7123-9E48-A552-9F128259161C}" dt="2019-03-06T22:13:49.831" v="388" actId="208"/>
          <ac:cxnSpMkLst>
            <pc:docMk/>
            <pc:sldMk cId="2831727574" sldId="289"/>
            <ac:cxnSpMk id="47" creationId="{1209C9D3-09D5-8442-A408-4E72606818F8}"/>
          </ac:cxnSpMkLst>
        </pc:cxnChg>
        <pc:cxnChg chg="del mod topLvl">
          <ac:chgData name="Akash Levy" userId="0f662538-7453-45f3-952a-fc9f1a7c515e" providerId="ADAL" clId="{FFE15580-7123-9E48-A552-9F128259161C}" dt="2019-02-15T00:40:13.595" v="233" actId="478"/>
          <ac:cxnSpMkLst>
            <pc:docMk/>
            <pc:sldMk cId="2831727574" sldId="289"/>
            <ac:cxnSpMk id="51" creationId="{8B065402-9142-D740-ACE8-DED9AE2212B6}"/>
          </ac:cxnSpMkLst>
        </pc:cxnChg>
        <pc:cxnChg chg="del mod topLvl">
          <ac:chgData name="Akash Levy" userId="0f662538-7453-45f3-952a-fc9f1a7c515e" providerId="ADAL" clId="{FFE15580-7123-9E48-A552-9F128259161C}" dt="2019-02-15T00:40:13.595" v="233" actId="478"/>
          <ac:cxnSpMkLst>
            <pc:docMk/>
            <pc:sldMk cId="2831727574" sldId="289"/>
            <ac:cxnSpMk id="53" creationId="{4E922029-CDCE-0841-BC03-49E9D8538F8E}"/>
          </ac:cxnSpMkLst>
        </pc:cxnChg>
        <pc:cxnChg chg="del mod topLvl">
          <ac:chgData name="Akash Levy" userId="0f662538-7453-45f3-952a-fc9f1a7c515e" providerId="ADAL" clId="{FFE15580-7123-9E48-A552-9F128259161C}" dt="2019-02-15T00:40:13.595" v="233" actId="478"/>
          <ac:cxnSpMkLst>
            <pc:docMk/>
            <pc:sldMk cId="2831727574" sldId="289"/>
            <ac:cxnSpMk id="55" creationId="{018A476A-BAB2-9F4C-B037-89604A7289DE}"/>
          </ac:cxnSpMkLst>
        </pc:cxnChg>
        <pc:cxnChg chg="del mod topLvl">
          <ac:chgData name="Akash Levy" userId="0f662538-7453-45f3-952a-fc9f1a7c515e" providerId="ADAL" clId="{FFE15580-7123-9E48-A552-9F128259161C}" dt="2019-02-15T00:40:13.595" v="233" actId="478"/>
          <ac:cxnSpMkLst>
            <pc:docMk/>
            <pc:sldMk cId="2831727574" sldId="289"/>
            <ac:cxnSpMk id="57" creationId="{6B92CC5B-EE58-5440-8C35-02245B92BBFC}"/>
          </ac:cxnSpMkLst>
        </pc:cxnChg>
        <pc:cxnChg chg="del mod topLvl">
          <ac:chgData name="Akash Levy" userId="0f662538-7453-45f3-952a-fc9f1a7c515e" providerId="ADAL" clId="{FFE15580-7123-9E48-A552-9F128259161C}" dt="2019-02-15T00:40:13.595" v="233" actId="478"/>
          <ac:cxnSpMkLst>
            <pc:docMk/>
            <pc:sldMk cId="2831727574" sldId="289"/>
            <ac:cxnSpMk id="59" creationId="{700CCB7F-C38E-8946-905C-F5181BC83DD1}"/>
          </ac:cxnSpMkLst>
        </pc:cxnChg>
        <pc:cxnChg chg="mod topLvl">
          <ac:chgData name="Akash Levy" userId="0f662538-7453-45f3-952a-fc9f1a7c515e" providerId="ADAL" clId="{FFE15580-7123-9E48-A552-9F128259161C}" dt="2019-02-15T00:43:46.339" v="284" actId="164"/>
          <ac:cxnSpMkLst>
            <pc:docMk/>
            <pc:sldMk cId="2831727574" sldId="289"/>
            <ac:cxnSpMk id="61" creationId="{B937770F-90A4-E248-BA7A-26192AB7026E}"/>
          </ac:cxnSpMkLst>
        </pc:cxnChg>
        <pc:cxnChg chg="mod topLvl">
          <ac:chgData name="Akash Levy" userId="0f662538-7453-45f3-952a-fc9f1a7c515e" providerId="ADAL" clId="{FFE15580-7123-9E48-A552-9F128259161C}" dt="2019-02-15T00:43:46.339" v="284" actId="164"/>
          <ac:cxnSpMkLst>
            <pc:docMk/>
            <pc:sldMk cId="2831727574" sldId="289"/>
            <ac:cxnSpMk id="63" creationId="{0C94B8C2-E2A9-1D47-B9B6-7DA450386B7B}"/>
          </ac:cxnSpMkLst>
        </pc:cxnChg>
        <pc:cxnChg chg="mod topLvl">
          <ac:chgData name="Akash Levy" userId="0f662538-7453-45f3-952a-fc9f1a7c515e" providerId="ADAL" clId="{FFE15580-7123-9E48-A552-9F128259161C}" dt="2019-02-15T00:43:46.339" v="284" actId="164"/>
          <ac:cxnSpMkLst>
            <pc:docMk/>
            <pc:sldMk cId="2831727574" sldId="289"/>
            <ac:cxnSpMk id="65" creationId="{4F1B0EBB-2BB1-4540-B0CB-2738797AAD63}"/>
          </ac:cxnSpMkLst>
        </pc:cxnChg>
        <pc:cxnChg chg="mod topLvl">
          <ac:chgData name="Akash Levy" userId="0f662538-7453-45f3-952a-fc9f1a7c515e" providerId="ADAL" clId="{FFE15580-7123-9E48-A552-9F128259161C}" dt="2019-02-15T00:43:46.339" v="284" actId="164"/>
          <ac:cxnSpMkLst>
            <pc:docMk/>
            <pc:sldMk cId="2831727574" sldId="289"/>
            <ac:cxnSpMk id="67" creationId="{CD690FC4-DB19-FB4F-AED9-09834F4F09F6}"/>
          </ac:cxnSpMkLst>
        </pc:cxnChg>
        <pc:cxnChg chg="del mod topLvl">
          <ac:chgData name="Akash Levy" userId="0f662538-7453-45f3-952a-fc9f1a7c515e" providerId="ADAL" clId="{FFE15580-7123-9E48-A552-9F128259161C}" dt="2019-02-15T00:40:13.595" v="233" actId="478"/>
          <ac:cxnSpMkLst>
            <pc:docMk/>
            <pc:sldMk cId="2831727574" sldId="289"/>
            <ac:cxnSpMk id="69" creationId="{44929FB6-D2BD-2B4B-9A44-83345CA7E637}"/>
          </ac:cxnSpMkLst>
        </pc:cxnChg>
        <pc:cxnChg chg="add mod">
          <ac:chgData name="Akash Levy" userId="0f662538-7453-45f3-952a-fc9f1a7c515e" providerId="ADAL" clId="{FFE15580-7123-9E48-A552-9F128259161C}" dt="2019-02-15T00:43:46.339" v="284" actId="164"/>
          <ac:cxnSpMkLst>
            <pc:docMk/>
            <pc:sldMk cId="2831727574" sldId="289"/>
            <ac:cxnSpMk id="75" creationId="{2F5779CD-CCA5-0F4C-82AD-160D75574FA2}"/>
          </ac:cxnSpMkLst>
        </pc:cxnChg>
      </pc:sldChg>
      <pc:sldChg chg="addSp delSp modSp add del setBg">
        <pc:chgData name="Akash Levy" userId="0f662538-7453-45f3-952a-fc9f1a7c515e" providerId="ADAL" clId="{FFE15580-7123-9E48-A552-9F128259161C}" dt="2019-03-20T23:21:14.792" v="1858" actId="2696"/>
        <pc:sldMkLst>
          <pc:docMk/>
          <pc:sldMk cId="1040422343" sldId="290"/>
        </pc:sldMkLst>
        <pc:spChg chg="del mod">
          <ac:chgData name="Akash Levy" userId="0f662538-7453-45f3-952a-fc9f1a7c515e" providerId="ADAL" clId="{FFE15580-7123-9E48-A552-9F128259161C}" dt="2019-02-26T23:52:40.782" v="308" actId="478"/>
          <ac:spMkLst>
            <pc:docMk/>
            <pc:sldMk cId="1040422343" sldId="290"/>
            <ac:spMk id="2" creationId="{44D8CD21-F3A2-2E43-A5B5-4D555C27AFEE}"/>
          </ac:spMkLst>
        </pc:spChg>
        <pc:spChg chg="del">
          <ac:chgData name="Akash Levy" userId="0f662538-7453-45f3-952a-fc9f1a7c515e" providerId="ADAL" clId="{FFE15580-7123-9E48-A552-9F128259161C}" dt="2019-02-26T23:52:13.880" v="303"/>
          <ac:spMkLst>
            <pc:docMk/>
            <pc:sldMk cId="1040422343" sldId="290"/>
            <ac:spMk id="3" creationId="{C0A06BCF-FF91-3B4B-AA85-2B624290C353}"/>
          </ac:spMkLst>
        </pc:spChg>
        <pc:spChg chg="add del mod">
          <ac:chgData name="Akash Levy" userId="0f662538-7453-45f3-952a-fc9f1a7c515e" providerId="ADAL" clId="{FFE15580-7123-9E48-A552-9F128259161C}" dt="2019-02-26T23:53:10.354" v="313" actId="478"/>
          <ac:spMkLst>
            <pc:docMk/>
            <pc:sldMk cId="1040422343" sldId="290"/>
            <ac:spMk id="6" creationId="{A0D40142-4653-1645-A55F-235A61940C87}"/>
          </ac:spMkLst>
        </pc:spChg>
        <pc:spChg chg="add mod">
          <ac:chgData name="Akash Levy" userId="0f662538-7453-45f3-952a-fc9f1a7c515e" providerId="ADAL" clId="{FFE15580-7123-9E48-A552-9F128259161C}" dt="2019-02-26T23:56:32.121" v="349" actId="1076"/>
          <ac:spMkLst>
            <pc:docMk/>
            <pc:sldMk cId="1040422343" sldId="290"/>
            <ac:spMk id="22" creationId="{23313A35-286C-A548-89E8-30918527EC06}"/>
          </ac:spMkLst>
        </pc:spChg>
        <pc:spChg chg="add mod">
          <ac:chgData name="Akash Levy" userId="0f662538-7453-45f3-952a-fc9f1a7c515e" providerId="ADAL" clId="{FFE15580-7123-9E48-A552-9F128259161C}" dt="2019-02-26T23:56:50.137" v="357" actId="1076"/>
          <ac:spMkLst>
            <pc:docMk/>
            <pc:sldMk cId="1040422343" sldId="290"/>
            <ac:spMk id="25" creationId="{37C66D03-3622-F043-9010-30D72E0EE2F0}"/>
          </ac:spMkLst>
        </pc:spChg>
        <pc:spChg chg="add mod">
          <ac:chgData name="Akash Levy" userId="0f662538-7453-45f3-952a-fc9f1a7c515e" providerId="ADAL" clId="{FFE15580-7123-9E48-A552-9F128259161C}" dt="2019-02-26T23:57:02.828" v="362" actId="20577"/>
          <ac:spMkLst>
            <pc:docMk/>
            <pc:sldMk cId="1040422343" sldId="290"/>
            <ac:spMk id="26" creationId="{2DA43112-CC90-304B-8E9B-9F754D60C033}"/>
          </ac:spMkLst>
        </pc:spChg>
        <pc:spChg chg="add mod">
          <ac:chgData name="Akash Levy" userId="0f662538-7453-45f3-952a-fc9f1a7c515e" providerId="ADAL" clId="{FFE15580-7123-9E48-A552-9F128259161C}" dt="2019-02-26T23:57:26.803" v="368" actId="1076"/>
          <ac:spMkLst>
            <pc:docMk/>
            <pc:sldMk cId="1040422343" sldId="290"/>
            <ac:spMk id="27" creationId="{E6A0B4F5-11CA-294B-B5AA-AB8E293BFCDA}"/>
          </ac:spMkLst>
        </pc:spChg>
        <pc:spChg chg="add mod">
          <ac:chgData name="Akash Levy" userId="0f662538-7453-45f3-952a-fc9f1a7c515e" providerId="ADAL" clId="{FFE15580-7123-9E48-A552-9F128259161C}" dt="2019-02-26T23:58:02.941" v="379" actId="1076"/>
          <ac:spMkLst>
            <pc:docMk/>
            <pc:sldMk cId="1040422343" sldId="290"/>
            <ac:spMk id="28" creationId="{9202DF3F-FCA6-6D4C-ADF8-7970747E2AF9}"/>
          </ac:spMkLst>
        </pc:spChg>
        <pc:spChg chg="add mod">
          <ac:chgData name="Akash Levy" userId="0f662538-7453-45f3-952a-fc9f1a7c515e" providerId="ADAL" clId="{FFE15580-7123-9E48-A552-9F128259161C}" dt="2019-02-26T23:58:25.029" v="381" actId="1076"/>
          <ac:spMkLst>
            <pc:docMk/>
            <pc:sldMk cId="1040422343" sldId="290"/>
            <ac:spMk id="29" creationId="{4727F084-6D69-FD45-BDEB-58A6A5FE1E96}"/>
          </ac:spMkLst>
        </pc:spChg>
        <pc:spChg chg="add mod">
          <ac:chgData name="Akash Levy" userId="0f662538-7453-45f3-952a-fc9f1a7c515e" providerId="ADAL" clId="{FFE15580-7123-9E48-A552-9F128259161C}" dt="2019-02-26T23:58:25.029" v="381" actId="1076"/>
          <ac:spMkLst>
            <pc:docMk/>
            <pc:sldMk cId="1040422343" sldId="290"/>
            <ac:spMk id="30" creationId="{20D7FEFA-0691-4347-9FE7-EB7C0FD81C34}"/>
          </ac:spMkLst>
        </pc:spChg>
        <pc:spChg chg="add mod">
          <ac:chgData name="Akash Levy" userId="0f662538-7453-45f3-952a-fc9f1a7c515e" providerId="ADAL" clId="{FFE15580-7123-9E48-A552-9F128259161C}" dt="2019-02-26T23:58:25.029" v="381" actId="1076"/>
          <ac:spMkLst>
            <pc:docMk/>
            <pc:sldMk cId="1040422343" sldId="290"/>
            <ac:spMk id="31" creationId="{4E82259F-9581-B149-9E1B-83EBE1CE2749}"/>
          </ac:spMkLst>
        </pc:spChg>
        <pc:spChg chg="add mod">
          <ac:chgData name="Akash Levy" userId="0f662538-7453-45f3-952a-fc9f1a7c515e" providerId="ADAL" clId="{FFE15580-7123-9E48-A552-9F128259161C}" dt="2019-02-26T23:58:33.530" v="384" actId="1076"/>
          <ac:spMkLst>
            <pc:docMk/>
            <pc:sldMk cId="1040422343" sldId="290"/>
            <ac:spMk id="32" creationId="{849E87E6-017A-3B4B-9F31-95E4AC4B8F44}"/>
          </ac:spMkLst>
        </pc:spChg>
        <pc:spChg chg="add mod">
          <ac:chgData name="Akash Levy" userId="0f662538-7453-45f3-952a-fc9f1a7c515e" providerId="ADAL" clId="{FFE15580-7123-9E48-A552-9F128259161C}" dt="2019-02-26T23:58:25.029" v="381" actId="1076"/>
          <ac:spMkLst>
            <pc:docMk/>
            <pc:sldMk cId="1040422343" sldId="290"/>
            <ac:spMk id="33" creationId="{AFAEFBE2-88BD-1D47-A189-F66D0314D499}"/>
          </ac:spMkLst>
        </pc:spChg>
        <pc:spChg chg="add mod">
          <ac:chgData name="Akash Levy" userId="0f662538-7453-45f3-952a-fc9f1a7c515e" providerId="ADAL" clId="{FFE15580-7123-9E48-A552-9F128259161C}" dt="2019-02-26T23:58:45.681" v="386" actId="1076"/>
          <ac:spMkLst>
            <pc:docMk/>
            <pc:sldMk cId="1040422343" sldId="290"/>
            <ac:spMk id="34" creationId="{961DEA5A-8F55-C14E-A84F-AED8534ED3C4}"/>
          </ac:spMkLst>
        </pc:spChg>
        <pc:spChg chg="add mod">
          <ac:chgData name="Akash Levy" userId="0f662538-7453-45f3-952a-fc9f1a7c515e" providerId="ADAL" clId="{FFE15580-7123-9E48-A552-9F128259161C}" dt="2019-02-26T23:58:45.681" v="386" actId="1076"/>
          <ac:spMkLst>
            <pc:docMk/>
            <pc:sldMk cId="1040422343" sldId="290"/>
            <ac:spMk id="35" creationId="{596480BB-2457-694B-85B7-C4AA71A8D199}"/>
          </ac:spMkLst>
        </pc:spChg>
        <pc:picChg chg="add mod">
          <ac:chgData name="Akash Levy" userId="0f662538-7453-45f3-952a-fc9f1a7c515e" providerId="ADAL" clId="{FFE15580-7123-9E48-A552-9F128259161C}" dt="2019-02-26T23:56:08.945" v="344" actId="1076"/>
          <ac:picMkLst>
            <pc:docMk/>
            <pc:sldMk cId="1040422343" sldId="290"/>
            <ac:picMk id="4" creationId="{C13039E9-16C7-D044-9482-516FA3C42EB9}"/>
          </ac:picMkLst>
        </pc:picChg>
        <pc:cxnChg chg="add mod">
          <ac:chgData name="Akash Levy" userId="0f662538-7453-45f3-952a-fc9f1a7c515e" providerId="ADAL" clId="{FFE15580-7123-9E48-A552-9F128259161C}" dt="2019-02-26T23:54:38.355" v="320" actId="693"/>
          <ac:cxnSpMkLst>
            <pc:docMk/>
            <pc:sldMk cId="1040422343" sldId="290"/>
            <ac:cxnSpMk id="8" creationId="{D34929EF-5A25-274E-A6AB-36F96D31D12F}"/>
          </ac:cxnSpMkLst>
        </pc:cxnChg>
        <pc:cxnChg chg="add mod">
          <ac:chgData name="Akash Levy" userId="0f662538-7453-45f3-952a-fc9f1a7c515e" providerId="ADAL" clId="{FFE15580-7123-9E48-A552-9F128259161C}" dt="2019-02-26T23:54:50.469" v="322" actId="1076"/>
          <ac:cxnSpMkLst>
            <pc:docMk/>
            <pc:sldMk cId="1040422343" sldId="290"/>
            <ac:cxnSpMk id="11" creationId="{54C469AB-CBEE-6C49-9160-1E75F784C30D}"/>
          </ac:cxnSpMkLst>
        </pc:cxnChg>
        <pc:cxnChg chg="add mod">
          <ac:chgData name="Akash Levy" userId="0f662538-7453-45f3-952a-fc9f1a7c515e" providerId="ADAL" clId="{FFE15580-7123-9E48-A552-9F128259161C}" dt="2019-02-26T23:55:01.481" v="324" actId="1076"/>
          <ac:cxnSpMkLst>
            <pc:docMk/>
            <pc:sldMk cId="1040422343" sldId="290"/>
            <ac:cxnSpMk id="12" creationId="{6ED8E4F2-CF8A-4E43-A173-8C3D473E40B2}"/>
          </ac:cxnSpMkLst>
        </pc:cxnChg>
        <pc:cxnChg chg="add mod">
          <ac:chgData name="Akash Levy" userId="0f662538-7453-45f3-952a-fc9f1a7c515e" providerId="ADAL" clId="{FFE15580-7123-9E48-A552-9F128259161C}" dt="2019-02-26T23:55:01.481" v="324" actId="1076"/>
          <ac:cxnSpMkLst>
            <pc:docMk/>
            <pc:sldMk cId="1040422343" sldId="290"/>
            <ac:cxnSpMk id="13" creationId="{5D93A1D7-B0D6-8C49-96F9-FEE337CCB4D6}"/>
          </ac:cxnSpMkLst>
        </pc:cxnChg>
        <pc:cxnChg chg="add mod">
          <ac:chgData name="Akash Levy" userId="0f662538-7453-45f3-952a-fc9f1a7c515e" providerId="ADAL" clId="{FFE15580-7123-9E48-A552-9F128259161C}" dt="2019-02-26T23:55:15.785" v="326" actId="1076"/>
          <ac:cxnSpMkLst>
            <pc:docMk/>
            <pc:sldMk cId="1040422343" sldId="290"/>
            <ac:cxnSpMk id="14" creationId="{6BF8F629-04C2-BF40-A724-12C9408C9672}"/>
          </ac:cxnSpMkLst>
        </pc:cxnChg>
        <pc:cxnChg chg="add mod">
          <ac:chgData name="Akash Levy" userId="0f662538-7453-45f3-952a-fc9f1a7c515e" providerId="ADAL" clId="{FFE15580-7123-9E48-A552-9F128259161C}" dt="2019-02-26T23:55:15.785" v="326" actId="1076"/>
          <ac:cxnSpMkLst>
            <pc:docMk/>
            <pc:sldMk cId="1040422343" sldId="290"/>
            <ac:cxnSpMk id="15" creationId="{019BD2AE-4436-DF4B-99A1-AC991B194451}"/>
          </ac:cxnSpMkLst>
        </pc:cxnChg>
        <pc:cxnChg chg="add mod">
          <ac:chgData name="Akash Levy" userId="0f662538-7453-45f3-952a-fc9f1a7c515e" providerId="ADAL" clId="{FFE15580-7123-9E48-A552-9F128259161C}" dt="2019-02-26T23:55:22.933" v="328" actId="1076"/>
          <ac:cxnSpMkLst>
            <pc:docMk/>
            <pc:sldMk cId="1040422343" sldId="290"/>
            <ac:cxnSpMk id="16" creationId="{E8BC7D6F-50D6-4842-97DC-5B3A5C4CDE81}"/>
          </ac:cxnSpMkLst>
        </pc:cxnChg>
        <pc:cxnChg chg="add mod">
          <ac:chgData name="Akash Levy" userId="0f662538-7453-45f3-952a-fc9f1a7c515e" providerId="ADAL" clId="{FFE15580-7123-9E48-A552-9F128259161C}" dt="2019-02-26T23:55:22.933" v="328" actId="1076"/>
          <ac:cxnSpMkLst>
            <pc:docMk/>
            <pc:sldMk cId="1040422343" sldId="290"/>
            <ac:cxnSpMk id="17" creationId="{C5CBD1B2-5B2A-DB4F-BBE2-BC93F4C583FE}"/>
          </ac:cxnSpMkLst>
        </pc:cxnChg>
        <pc:cxnChg chg="add mod">
          <ac:chgData name="Akash Levy" userId="0f662538-7453-45f3-952a-fc9f1a7c515e" providerId="ADAL" clId="{FFE15580-7123-9E48-A552-9F128259161C}" dt="2019-02-26T23:55:31.178" v="330" actId="1076"/>
          <ac:cxnSpMkLst>
            <pc:docMk/>
            <pc:sldMk cId="1040422343" sldId="290"/>
            <ac:cxnSpMk id="18" creationId="{71780B0B-50CE-DB4C-8D75-7D81D56AAA6D}"/>
          </ac:cxnSpMkLst>
        </pc:cxnChg>
        <pc:cxnChg chg="add mod">
          <ac:chgData name="Akash Levy" userId="0f662538-7453-45f3-952a-fc9f1a7c515e" providerId="ADAL" clId="{FFE15580-7123-9E48-A552-9F128259161C}" dt="2019-02-26T23:55:31.178" v="330" actId="1076"/>
          <ac:cxnSpMkLst>
            <pc:docMk/>
            <pc:sldMk cId="1040422343" sldId="290"/>
            <ac:cxnSpMk id="19" creationId="{DC5A56E4-F5BE-CB47-B3B0-284976138166}"/>
          </ac:cxnSpMkLst>
        </pc:cxnChg>
        <pc:cxnChg chg="add mod">
          <ac:chgData name="Akash Levy" userId="0f662538-7453-45f3-952a-fc9f1a7c515e" providerId="ADAL" clId="{FFE15580-7123-9E48-A552-9F128259161C}" dt="2019-02-26T23:55:38.131" v="332" actId="1076"/>
          <ac:cxnSpMkLst>
            <pc:docMk/>
            <pc:sldMk cId="1040422343" sldId="290"/>
            <ac:cxnSpMk id="20" creationId="{996C650D-385D-2944-AB43-597A11423053}"/>
          </ac:cxnSpMkLst>
        </pc:cxnChg>
        <pc:cxnChg chg="add del mod">
          <ac:chgData name="Akash Levy" userId="0f662538-7453-45f3-952a-fc9f1a7c515e" providerId="ADAL" clId="{FFE15580-7123-9E48-A552-9F128259161C}" dt="2019-02-26T23:59:43.736" v="387" actId="478"/>
          <ac:cxnSpMkLst>
            <pc:docMk/>
            <pc:sldMk cId="1040422343" sldId="290"/>
            <ac:cxnSpMk id="21" creationId="{73F2751F-C0B8-7D4B-969C-54D07DBA47FD}"/>
          </ac:cxnSpMkLst>
        </pc:cxnChg>
        <pc:cxnChg chg="add del">
          <ac:chgData name="Akash Levy" userId="0f662538-7453-45f3-952a-fc9f1a7c515e" providerId="ADAL" clId="{FFE15580-7123-9E48-A552-9F128259161C}" dt="2019-02-26T23:56:26.179" v="347"/>
          <ac:cxnSpMkLst>
            <pc:docMk/>
            <pc:sldMk cId="1040422343" sldId="290"/>
            <ac:cxnSpMk id="23" creationId="{6AA119C8-D4B5-0F4B-9FCF-B61B928FF489}"/>
          </ac:cxnSpMkLst>
        </pc:cxnChg>
        <pc:cxnChg chg="add del">
          <ac:chgData name="Akash Levy" userId="0f662538-7453-45f3-952a-fc9f1a7c515e" providerId="ADAL" clId="{FFE15580-7123-9E48-A552-9F128259161C}" dt="2019-02-26T23:56:26.179" v="347"/>
          <ac:cxnSpMkLst>
            <pc:docMk/>
            <pc:sldMk cId="1040422343" sldId="290"/>
            <ac:cxnSpMk id="24" creationId="{1FE536B5-AE60-F34D-B74E-1E0C333D1AD2}"/>
          </ac:cxnSpMkLst>
        </pc:cxnChg>
      </pc:sldChg>
      <pc:sldChg chg="addSp delSp modSp add">
        <pc:chgData name="Akash Levy" userId="0f662538-7453-45f3-952a-fc9f1a7c515e" providerId="ADAL" clId="{FFE15580-7123-9E48-A552-9F128259161C}" dt="2019-03-19T06:59:11.930" v="664" actId="1076"/>
        <pc:sldMkLst>
          <pc:docMk/>
          <pc:sldMk cId="3471483841" sldId="291"/>
        </pc:sldMkLst>
        <pc:spChg chg="mod">
          <ac:chgData name="Akash Levy" userId="0f662538-7453-45f3-952a-fc9f1a7c515e" providerId="ADAL" clId="{FFE15580-7123-9E48-A552-9F128259161C}" dt="2019-03-19T06:58:41.224" v="653" actId="20577"/>
          <ac:spMkLst>
            <pc:docMk/>
            <pc:sldMk cId="3471483841" sldId="291"/>
            <ac:spMk id="2" creationId="{0F0D8987-DCFD-D447-9E70-23ED280A511B}"/>
          </ac:spMkLst>
        </pc:spChg>
        <pc:spChg chg="del">
          <ac:chgData name="Akash Levy" userId="0f662538-7453-45f3-952a-fc9f1a7c515e" providerId="ADAL" clId="{FFE15580-7123-9E48-A552-9F128259161C}" dt="2019-03-19T06:43:34.558" v="587" actId="931"/>
          <ac:spMkLst>
            <pc:docMk/>
            <pc:sldMk cId="3471483841" sldId="291"/>
            <ac:spMk id="3" creationId="{C2E54F8A-2DB2-DC4A-92BC-2FEFA8D6081A}"/>
          </ac:spMkLst>
        </pc:spChg>
        <pc:spChg chg="add mod">
          <ac:chgData name="Akash Levy" userId="0f662538-7453-45f3-952a-fc9f1a7c515e" providerId="ADAL" clId="{FFE15580-7123-9E48-A552-9F128259161C}" dt="2019-03-19T06:59:11.930" v="664" actId="1076"/>
          <ac:spMkLst>
            <pc:docMk/>
            <pc:sldMk cId="3471483841" sldId="291"/>
            <ac:spMk id="6" creationId="{2CD6F05A-C121-244B-9F01-DC2D8661901C}"/>
          </ac:spMkLst>
        </pc:spChg>
        <pc:picChg chg="add mod">
          <ac:chgData name="Akash Levy" userId="0f662538-7453-45f3-952a-fc9f1a7c515e" providerId="ADAL" clId="{FFE15580-7123-9E48-A552-9F128259161C}" dt="2019-03-19T06:43:34.558" v="587" actId="931"/>
          <ac:picMkLst>
            <pc:docMk/>
            <pc:sldMk cId="3471483841" sldId="291"/>
            <ac:picMk id="5" creationId="{305E12E6-82C6-6043-A4C2-E19359E3AD5D}"/>
          </ac:picMkLst>
        </pc:picChg>
      </pc:sldChg>
      <pc:sldChg chg="addSp delSp modSp add ord modNotesTx">
        <pc:chgData name="Akash Levy" userId="0f662538-7453-45f3-952a-fc9f1a7c515e" providerId="ADAL" clId="{FFE15580-7123-9E48-A552-9F128259161C}" dt="2019-03-21T05:20:28.254" v="4353" actId="20577"/>
        <pc:sldMkLst>
          <pc:docMk/>
          <pc:sldMk cId="1841073172" sldId="292"/>
        </pc:sldMkLst>
        <pc:spChg chg="mod">
          <ac:chgData name="Akash Levy" userId="0f662538-7453-45f3-952a-fc9f1a7c515e" providerId="ADAL" clId="{FFE15580-7123-9E48-A552-9F128259161C}" dt="2019-03-21T05:20:28.254" v="4353" actId="20577"/>
          <ac:spMkLst>
            <pc:docMk/>
            <pc:sldMk cId="1841073172" sldId="292"/>
            <ac:spMk id="2" creationId="{0A75B2F5-CF0A-5840-81E9-92316EF25867}"/>
          </ac:spMkLst>
        </pc:spChg>
        <pc:spChg chg="del">
          <ac:chgData name="Akash Levy" userId="0f662538-7453-45f3-952a-fc9f1a7c515e" providerId="ADAL" clId="{FFE15580-7123-9E48-A552-9F128259161C}" dt="2019-03-20T01:54:49.217" v="1131" actId="931"/>
          <ac:spMkLst>
            <pc:docMk/>
            <pc:sldMk cId="1841073172" sldId="292"/>
            <ac:spMk id="3" creationId="{0613730D-0F52-0441-AFB7-F35451D212A1}"/>
          </ac:spMkLst>
        </pc:spChg>
        <pc:spChg chg="add mod">
          <ac:chgData name="Akash Levy" userId="0f662538-7453-45f3-952a-fc9f1a7c515e" providerId="ADAL" clId="{FFE15580-7123-9E48-A552-9F128259161C}" dt="2019-03-21T01:12:41.568" v="3260" actId="1076"/>
          <ac:spMkLst>
            <pc:docMk/>
            <pc:sldMk cId="1841073172" sldId="292"/>
            <ac:spMk id="8" creationId="{3CC1FDBF-80E5-4549-829A-EAE30CC51545}"/>
          </ac:spMkLst>
        </pc:spChg>
        <pc:picChg chg="add mod modCrop">
          <ac:chgData name="Akash Levy" userId="0f662538-7453-45f3-952a-fc9f1a7c515e" providerId="ADAL" clId="{FFE15580-7123-9E48-A552-9F128259161C}" dt="2019-03-21T01:12:50.813" v="3262" actId="1076"/>
          <ac:picMkLst>
            <pc:docMk/>
            <pc:sldMk cId="1841073172" sldId="292"/>
            <ac:picMk id="5" creationId="{23149B79-9033-CF45-A08C-ECFD12B07216}"/>
          </ac:picMkLst>
        </pc:picChg>
        <pc:picChg chg="add mod">
          <ac:chgData name="Akash Levy" userId="0f662538-7453-45f3-952a-fc9f1a7c515e" providerId="ADAL" clId="{FFE15580-7123-9E48-A552-9F128259161C}" dt="2019-03-21T01:12:45.240" v="3261" actId="1076"/>
          <ac:picMkLst>
            <pc:docMk/>
            <pc:sldMk cId="1841073172" sldId="292"/>
            <ac:picMk id="7" creationId="{CCAC7F3C-125E-3447-B5BA-262B0B3405AA}"/>
          </ac:picMkLst>
        </pc:picChg>
      </pc:sldChg>
      <pc:sldChg chg="modSp add">
        <pc:chgData name="Akash Levy" userId="0f662538-7453-45f3-952a-fc9f1a7c515e" providerId="ADAL" clId="{FFE15580-7123-9E48-A552-9F128259161C}" dt="2019-03-21T06:14:58.624" v="4713" actId="20577"/>
        <pc:sldMkLst>
          <pc:docMk/>
          <pc:sldMk cId="727386423" sldId="293"/>
        </pc:sldMkLst>
        <pc:spChg chg="mod">
          <ac:chgData name="Akash Levy" userId="0f662538-7453-45f3-952a-fc9f1a7c515e" providerId="ADAL" clId="{FFE15580-7123-9E48-A552-9F128259161C}" dt="2019-03-20T23:21:22.958" v="1890" actId="20577"/>
          <ac:spMkLst>
            <pc:docMk/>
            <pc:sldMk cId="727386423" sldId="293"/>
            <ac:spMk id="2" creationId="{3B76984D-DDD1-8444-8A65-3A106B5EF723}"/>
          </ac:spMkLst>
        </pc:spChg>
        <pc:spChg chg="mod">
          <ac:chgData name="Akash Levy" userId="0f662538-7453-45f3-952a-fc9f1a7c515e" providerId="ADAL" clId="{FFE15580-7123-9E48-A552-9F128259161C}" dt="2019-03-21T06:14:58.624" v="4713" actId="20577"/>
          <ac:spMkLst>
            <pc:docMk/>
            <pc:sldMk cId="727386423" sldId="293"/>
            <ac:spMk id="3" creationId="{D537AB5D-5098-2749-9701-7E80CB5C3ADA}"/>
          </ac:spMkLst>
        </pc:spChg>
      </pc:sldChg>
      <pc:sldChg chg="addSp delSp modSp add">
        <pc:chgData name="Akash Levy" userId="0f662538-7453-45f3-952a-fc9f1a7c515e" providerId="ADAL" clId="{FFE15580-7123-9E48-A552-9F128259161C}" dt="2019-03-21T00:50:25.594" v="2532" actId="1076"/>
        <pc:sldMkLst>
          <pc:docMk/>
          <pc:sldMk cId="4166495572" sldId="294"/>
        </pc:sldMkLst>
        <pc:spChg chg="mod">
          <ac:chgData name="Akash Levy" userId="0f662538-7453-45f3-952a-fc9f1a7c515e" providerId="ADAL" clId="{FFE15580-7123-9E48-A552-9F128259161C}" dt="2019-03-21T00:43:52.559" v="2523" actId="20577"/>
          <ac:spMkLst>
            <pc:docMk/>
            <pc:sldMk cId="4166495572" sldId="294"/>
            <ac:spMk id="2" creationId="{CF3CB16A-1D84-E14E-BB0B-92F36C401053}"/>
          </ac:spMkLst>
        </pc:spChg>
        <pc:spChg chg="del">
          <ac:chgData name="Akash Levy" userId="0f662538-7453-45f3-952a-fc9f1a7c515e" providerId="ADAL" clId="{FFE15580-7123-9E48-A552-9F128259161C}" dt="2019-03-21T00:49:40.674" v="2524" actId="931"/>
          <ac:spMkLst>
            <pc:docMk/>
            <pc:sldMk cId="4166495572" sldId="294"/>
            <ac:spMk id="3" creationId="{21654AC2-D6AB-AB42-B0AE-F5FDC7351DED}"/>
          </ac:spMkLst>
        </pc:spChg>
        <pc:picChg chg="add mod modCrop">
          <ac:chgData name="Akash Levy" userId="0f662538-7453-45f3-952a-fc9f1a7c515e" providerId="ADAL" clId="{FFE15580-7123-9E48-A552-9F128259161C}" dt="2019-03-21T00:50:25.594" v="2532" actId="1076"/>
          <ac:picMkLst>
            <pc:docMk/>
            <pc:sldMk cId="4166495572" sldId="294"/>
            <ac:picMk id="5" creationId="{A7B9BD15-69C6-F14C-9764-032BFFFC6A83}"/>
          </ac:picMkLst>
        </pc:picChg>
      </pc:sldChg>
      <pc:sldChg chg="addSp delSp modSp add ord">
        <pc:chgData name="Akash Levy" userId="0f662538-7453-45f3-952a-fc9f1a7c515e" providerId="ADAL" clId="{FFE15580-7123-9E48-A552-9F128259161C}" dt="2019-03-21T10:10:20.657" v="4732"/>
        <pc:sldMkLst>
          <pc:docMk/>
          <pc:sldMk cId="1889716677" sldId="295"/>
        </pc:sldMkLst>
        <pc:spChg chg="del">
          <ac:chgData name="Akash Levy" userId="0f662538-7453-45f3-952a-fc9f1a7c515e" providerId="ADAL" clId="{FFE15580-7123-9E48-A552-9F128259161C}" dt="2019-03-21T01:14:47.253" v="3310"/>
          <ac:spMkLst>
            <pc:docMk/>
            <pc:sldMk cId="1889716677" sldId="295"/>
            <ac:spMk id="2" creationId="{B71CB03B-C553-284E-82DC-20E3F20724E2}"/>
          </ac:spMkLst>
        </pc:spChg>
        <pc:spChg chg="del">
          <ac:chgData name="Akash Levy" userId="0f662538-7453-45f3-952a-fc9f1a7c515e" providerId="ADAL" clId="{FFE15580-7123-9E48-A552-9F128259161C}" dt="2019-03-21T01:14:47.253" v="3310"/>
          <ac:spMkLst>
            <pc:docMk/>
            <pc:sldMk cId="1889716677" sldId="295"/>
            <ac:spMk id="3" creationId="{6EB92AE7-AE8B-C540-BCAC-C06E72359521}"/>
          </ac:spMkLst>
        </pc:spChg>
        <pc:spChg chg="add mod">
          <ac:chgData name="Akash Levy" userId="0f662538-7453-45f3-952a-fc9f1a7c515e" providerId="ADAL" clId="{FFE15580-7123-9E48-A552-9F128259161C}" dt="2019-03-21T01:52:50.686" v="4299" actId="20577"/>
          <ac:spMkLst>
            <pc:docMk/>
            <pc:sldMk cId="1889716677" sldId="295"/>
            <ac:spMk id="4" creationId="{4D24393F-5992-944A-9215-BB5BEBEC7153}"/>
          </ac:spMkLst>
        </pc:spChg>
        <pc:spChg chg="add del mod">
          <ac:chgData name="Akash Levy" userId="0f662538-7453-45f3-952a-fc9f1a7c515e" providerId="ADAL" clId="{FFE15580-7123-9E48-A552-9F128259161C}" dt="2019-03-21T01:15:05.039" v="3311" actId="931"/>
          <ac:spMkLst>
            <pc:docMk/>
            <pc:sldMk cId="1889716677" sldId="295"/>
            <ac:spMk id="5" creationId="{C10FD7B6-E0D8-3845-AF75-B82DE0F1EB7F}"/>
          </ac:spMkLst>
        </pc:spChg>
        <pc:spChg chg="add del mod">
          <ac:chgData name="Akash Levy" userId="0f662538-7453-45f3-952a-fc9f1a7c515e" providerId="ADAL" clId="{FFE15580-7123-9E48-A552-9F128259161C}" dt="2019-03-21T01:15:10.748" v="3312" actId="931"/>
          <ac:spMkLst>
            <pc:docMk/>
            <pc:sldMk cId="1889716677" sldId="295"/>
            <ac:spMk id="6" creationId="{580617A0-F026-7C49-B5DB-4746435AB79F}"/>
          </ac:spMkLst>
        </pc:spChg>
        <pc:picChg chg="add mod">
          <ac:chgData name="Akash Levy" userId="0f662538-7453-45f3-952a-fc9f1a7c515e" providerId="ADAL" clId="{FFE15580-7123-9E48-A552-9F128259161C}" dt="2019-03-21T01:15:05.039" v="3311" actId="931"/>
          <ac:picMkLst>
            <pc:docMk/>
            <pc:sldMk cId="1889716677" sldId="295"/>
            <ac:picMk id="8" creationId="{8B529951-B2FC-9F40-8A2A-EEBDC9B541D1}"/>
          </ac:picMkLst>
        </pc:picChg>
        <pc:picChg chg="add mod">
          <ac:chgData name="Akash Levy" userId="0f662538-7453-45f3-952a-fc9f1a7c515e" providerId="ADAL" clId="{FFE15580-7123-9E48-A552-9F128259161C}" dt="2019-03-21T01:15:10.748" v="3312" actId="931"/>
          <ac:picMkLst>
            <pc:docMk/>
            <pc:sldMk cId="1889716677" sldId="295"/>
            <ac:picMk id="10" creationId="{DBC18A86-D082-6B44-9EF5-186C90B25017}"/>
          </ac:picMkLst>
        </pc:picChg>
      </pc:sldChg>
      <pc:sldChg chg="addSp delSp modSp add">
        <pc:chgData name="Akash Levy" userId="0f662538-7453-45f3-952a-fc9f1a7c515e" providerId="ADAL" clId="{FFE15580-7123-9E48-A552-9F128259161C}" dt="2019-03-21T10:59:10.572" v="4892" actId="1076"/>
        <pc:sldMkLst>
          <pc:docMk/>
          <pc:sldMk cId="2917540028" sldId="296"/>
        </pc:sldMkLst>
        <pc:spChg chg="mod">
          <ac:chgData name="Akash Levy" userId="0f662538-7453-45f3-952a-fc9f1a7c515e" providerId="ADAL" clId="{FFE15580-7123-9E48-A552-9F128259161C}" dt="2019-03-21T10:54:23.065" v="4831" actId="1076"/>
          <ac:spMkLst>
            <pc:docMk/>
            <pc:sldMk cId="2917540028" sldId="296"/>
            <ac:spMk id="2" creationId="{DC8F8996-81EA-A64D-BBE2-EB70B18CD9CA}"/>
          </ac:spMkLst>
        </pc:spChg>
        <pc:spChg chg="del">
          <ac:chgData name="Akash Levy" userId="0f662538-7453-45f3-952a-fc9f1a7c515e" providerId="ADAL" clId="{FFE15580-7123-9E48-A552-9F128259161C}" dt="2019-03-21T10:48:18.656" v="4754" actId="931"/>
          <ac:spMkLst>
            <pc:docMk/>
            <pc:sldMk cId="2917540028" sldId="296"/>
            <ac:spMk id="3" creationId="{395C3E46-B244-CD48-AB54-3595FED2FB60}"/>
          </ac:spMkLst>
        </pc:spChg>
        <pc:spChg chg="add mod">
          <ac:chgData name="Akash Levy" userId="0f662538-7453-45f3-952a-fc9f1a7c515e" providerId="ADAL" clId="{FFE15580-7123-9E48-A552-9F128259161C}" dt="2019-03-21T10:58:29.930" v="4875" actId="404"/>
          <ac:spMkLst>
            <pc:docMk/>
            <pc:sldMk cId="2917540028" sldId="296"/>
            <ac:spMk id="19" creationId="{9514B4CF-5BC5-1841-8CCE-32AD20CABFF9}"/>
          </ac:spMkLst>
        </pc:spChg>
        <pc:spChg chg="add del">
          <ac:chgData name="Akash Levy" userId="0f662538-7453-45f3-952a-fc9f1a7c515e" providerId="ADAL" clId="{FFE15580-7123-9E48-A552-9F128259161C}" dt="2019-03-21T10:52:48.237" v="4798" actId="478"/>
          <ac:spMkLst>
            <pc:docMk/>
            <pc:sldMk cId="2917540028" sldId="296"/>
            <ac:spMk id="20" creationId="{EA1AFD8D-E9CC-7548-9462-B70EA79AEE3E}"/>
          </ac:spMkLst>
        </pc:spChg>
        <pc:spChg chg="add mod">
          <ac:chgData name="Akash Levy" userId="0f662538-7453-45f3-952a-fc9f1a7c515e" providerId="ADAL" clId="{FFE15580-7123-9E48-A552-9F128259161C}" dt="2019-03-21T10:58:29.930" v="4875" actId="404"/>
          <ac:spMkLst>
            <pc:docMk/>
            <pc:sldMk cId="2917540028" sldId="296"/>
            <ac:spMk id="21" creationId="{8DF666E1-16D8-494F-A8F5-2EB5577C64C2}"/>
          </ac:spMkLst>
        </pc:spChg>
        <pc:spChg chg="add mod">
          <ac:chgData name="Akash Levy" userId="0f662538-7453-45f3-952a-fc9f1a7c515e" providerId="ADAL" clId="{FFE15580-7123-9E48-A552-9F128259161C}" dt="2019-03-21T10:58:44.035" v="4880" actId="1035"/>
          <ac:spMkLst>
            <pc:docMk/>
            <pc:sldMk cId="2917540028" sldId="296"/>
            <ac:spMk id="22" creationId="{1AC7C5A3-38E5-8945-BB1C-6DE1D32B548C}"/>
          </ac:spMkLst>
        </pc:spChg>
        <pc:spChg chg="add mod">
          <ac:chgData name="Akash Levy" userId="0f662538-7453-45f3-952a-fc9f1a7c515e" providerId="ADAL" clId="{FFE15580-7123-9E48-A552-9F128259161C}" dt="2019-03-21T10:58:44.035" v="4880" actId="1035"/>
          <ac:spMkLst>
            <pc:docMk/>
            <pc:sldMk cId="2917540028" sldId="296"/>
            <ac:spMk id="23" creationId="{26844E00-69CE-8B4A-9D88-F5FCECC629BF}"/>
          </ac:spMkLst>
        </pc:spChg>
        <pc:spChg chg="add mod">
          <ac:chgData name="Akash Levy" userId="0f662538-7453-45f3-952a-fc9f1a7c515e" providerId="ADAL" clId="{FFE15580-7123-9E48-A552-9F128259161C}" dt="2019-03-21T10:58:44.035" v="4880" actId="1035"/>
          <ac:spMkLst>
            <pc:docMk/>
            <pc:sldMk cId="2917540028" sldId="296"/>
            <ac:spMk id="25" creationId="{AFBB9677-565F-A447-ADD8-BB12A073CA83}"/>
          </ac:spMkLst>
        </pc:spChg>
        <pc:spChg chg="add del mod">
          <ac:chgData name="Akash Levy" userId="0f662538-7453-45f3-952a-fc9f1a7c515e" providerId="ADAL" clId="{FFE15580-7123-9E48-A552-9F128259161C}" dt="2019-03-21T10:58:44.035" v="4880" actId="1035"/>
          <ac:spMkLst>
            <pc:docMk/>
            <pc:sldMk cId="2917540028" sldId="296"/>
            <ac:spMk id="26" creationId="{5B0B8B07-033D-7F43-84C2-208676F5AB1D}"/>
          </ac:spMkLst>
        </pc:spChg>
        <pc:spChg chg="add del mod">
          <ac:chgData name="Akash Levy" userId="0f662538-7453-45f3-952a-fc9f1a7c515e" providerId="ADAL" clId="{FFE15580-7123-9E48-A552-9F128259161C}" dt="2019-03-21T10:57:11.897" v="4870" actId="478"/>
          <ac:spMkLst>
            <pc:docMk/>
            <pc:sldMk cId="2917540028" sldId="296"/>
            <ac:spMk id="27" creationId="{5BF9A12A-D3F8-FB40-9CFF-2A3BF8FFC39D}"/>
          </ac:spMkLst>
        </pc:spChg>
        <pc:spChg chg="add mod">
          <ac:chgData name="Akash Levy" userId="0f662538-7453-45f3-952a-fc9f1a7c515e" providerId="ADAL" clId="{FFE15580-7123-9E48-A552-9F128259161C}" dt="2019-03-21T10:58:44.035" v="4880" actId="1035"/>
          <ac:spMkLst>
            <pc:docMk/>
            <pc:sldMk cId="2917540028" sldId="296"/>
            <ac:spMk id="28" creationId="{A344194C-A686-3A42-8E2C-ECB5E0A61FA6}"/>
          </ac:spMkLst>
        </pc:spChg>
        <pc:spChg chg="add mod">
          <ac:chgData name="Akash Levy" userId="0f662538-7453-45f3-952a-fc9f1a7c515e" providerId="ADAL" clId="{FFE15580-7123-9E48-A552-9F128259161C}" dt="2019-03-21T10:58:44.035" v="4880" actId="1035"/>
          <ac:spMkLst>
            <pc:docMk/>
            <pc:sldMk cId="2917540028" sldId="296"/>
            <ac:spMk id="29" creationId="{C1331E00-C429-3845-8BF9-6AA30913F996}"/>
          </ac:spMkLst>
        </pc:spChg>
        <pc:spChg chg="add mod">
          <ac:chgData name="Akash Levy" userId="0f662538-7453-45f3-952a-fc9f1a7c515e" providerId="ADAL" clId="{FFE15580-7123-9E48-A552-9F128259161C}" dt="2019-03-21T10:58:44.035" v="4880" actId="1035"/>
          <ac:spMkLst>
            <pc:docMk/>
            <pc:sldMk cId="2917540028" sldId="296"/>
            <ac:spMk id="30" creationId="{476E2A4E-29D9-5541-A8AB-BFB2F7966129}"/>
          </ac:spMkLst>
        </pc:spChg>
        <pc:spChg chg="add mod">
          <ac:chgData name="Akash Levy" userId="0f662538-7453-45f3-952a-fc9f1a7c515e" providerId="ADAL" clId="{FFE15580-7123-9E48-A552-9F128259161C}" dt="2019-03-21T10:58:44.035" v="4880" actId="1035"/>
          <ac:spMkLst>
            <pc:docMk/>
            <pc:sldMk cId="2917540028" sldId="296"/>
            <ac:spMk id="31" creationId="{29874C1B-43C7-E944-9C03-56C7F83E6212}"/>
          </ac:spMkLst>
        </pc:spChg>
        <pc:spChg chg="add mod">
          <ac:chgData name="Akash Levy" userId="0f662538-7453-45f3-952a-fc9f1a7c515e" providerId="ADAL" clId="{FFE15580-7123-9E48-A552-9F128259161C}" dt="2019-03-21T10:58:44.035" v="4880" actId="1035"/>
          <ac:spMkLst>
            <pc:docMk/>
            <pc:sldMk cId="2917540028" sldId="296"/>
            <ac:spMk id="32" creationId="{A21C5BDF-BD29-0542-A159-0FD88A726379}"/>
          </ac:spMkLst>
        </pc:spChg>
        <pc:spChg chg="add mod">
          <ac:chgData name="Akash Levy" userId="0f662538-7453-45f3-952a-fc9f1a7c515e" providerId="ADAL" clId="{FFE15580-7123-9E48-A552-9F128259161C}" dt="2019-03-21T10:59:10.572" v="4892" actId="1076"/>
          <ac:spMkLst>
            <pc:docMk/>
            <pc:sldMk cId="2917540028" sldId="296"/>
            <ac:spMk id="33" creationId="{B4F71359-C76D-984C-B891-A46CD4BD5D4A}"/>
          </ac:spMkLst>
        </pc:spChg>
        <pc:grpChg chg="add mod">
          <ac:chgData name="Akash Levy" userId="0f662538-7453-45f3-952a-fc9f1a7c515e" providerId="ADAL" clId="{FFE15580-7123-9E48-A552-9F128259161C}" dt="2019-03-21T10:54:44.888" v="4834" actId="14100"/>
          <ac:grpSpMkLst>
            <pc:docMk/>
            <pc:sldMk cId="2917540028" sldId="296"/>
            <ac:grpSpMk id="24" creationId="{B70B555D-F261-6245-A675-F6127A945E85}"/>
          </ac:grpSpMkLst>
        </pc:grpChg>
        <pc:picChg chg="add mod modCrop">
          <ac:chgData name="Akash Levy" userId="0f662538-7453-45f3-952a-fc9f1a7c515e" providerId="ADAL" clId="{FFE15580-7123-9E48-A552-9F128259161C}" dt="2019-03-21T10:49:21.558" v="4762" actId="1076"/>
          <ac:picMkLst>
            <pc:docMk/>
            <pc:sldMk cId="2917540028" sldId="296"/>
            <ac:picMk id="5" creationId="{238B1D43-8B0B-E44D-915E-7968F01FE2DB}"/>
          </ac:picMkLst>
        </pc:picChg>
        <pc:cxnChg chg="add mod">
          <ac:chgData name="Akash Levy" userId="0f662538-7453-45f3-952a-fc9f1a7c515e" providerId="ADAL" clId="{FFE15580-7123-9E48-A552-9F128259161C}" dt="2019-03-21T10:54:41.645" v="4833" actId="164"/>
          <ac:cxnSpMkLst>
            <pc:docMk/>
            <pc:sldMk cId="2917540028" sldId="296"/>
            <ac:cxnSpMk id="7" creationId="{92063BEB-29E4-824B-9693-8106A7BF275F}"/>
          </ac:cxnSpMkLst>
        </pc:cxnChg>
        <pc:cxnChg chg="add mod">
          <ac:chgData name="Akash Levy" userId="0f662538-7453-45f3-952a-fc9f1a7c515e" providerId="ADAL" clId="{FFE15580-7123-9E48-A552-9F128259161C}" dt="2019-03-21T10:54:41.645" v="4833" actId="164"/>
          <ac:cxnSpMkLst>
            <pc:docMk/>
            <pc:sldMk cId="2917540028" sldId="296"/>
            <ac:cxnSpMk id="8" creationId="{DC4BC4E4-5C51-E44A-B8C1-D87A56DD551D}"/>
          </ac:cxnSpMkLst>
        </pc:cxnChg>
        <pc:cxnChg chg="add mod">
          <ac:chgData name="Akash Levy" userId="0f662538-7453-45f3-952a-fc9f1a7c515e" providerId="ADAL" clId="{FFE15580-7123-9E48-A552-9F128259161C}" dt="2019-03-21T10:54:41.645" v="4833" actId="164"/>
          <ac:cxnSpMkLst>
            <pc:docMk/>
            <pc:sldMk cId="2917540028" sldId="296"/>
            <ac:cxnSpMk id="9" creationId="{AEA8F0AC-534E-3349-B871-4657A8B47A7E}"/>
          </ac:cxnSpMkLst>
        </pc:cxnChg>
        <pc:cxnChg chg="add mod">
          <ac:chgData name="Akash Levy" userId="0f662538-7453-45f3-952a-fc9f1a7c515e" providerId="ADAL" clId="{FFE15580-7123-9E48-A552-9F128259161C}" dt="2019-03-21T10:54:41.645" v="4833" actId="164"/>
          <ac:cxnSpMkLst>
            <pc:docMk/>
            <pc:sldMk cId="2917540028" sldId="296"/>
            <ac:cxnSpMk id="10" creationId="{AFB75235-37E1-1A4B-A8E6-742C27A10AFD}"/>
          </ac:cxnSpMkLst>
        </pc:cxnChg>
        <pc:cxnChg chg="add mod">
          <ac:chgData name="Akash Levy" userId="0f662538-7453-45f3-952a-fc9f1a7c515e" providerId="ADAL" clId="{FFE15580-7123-9E48-A552-9F128259161C}" dt="2019-03-21T10:54:41.645" v="4833" actId="164"/>
          <ac:cxnSpMkLst>
            <pc:docMk/>
            <pc:sldMk cId="2917540028" sldId="296"/>
            <ac:cxnSpMk id="11" creationId="{5DDC88EA-F157-C145-9B5C-D6D51E0D53AF}"/>
          </ac:cxnSpMkLst>
        </pc:cxnChg>
        <pc:cxnChg chg="add mod">
          <ac:chgData name="Akash Levy" userId="0f662538-7453-45f3-952a-fc9f1a7c515e" providerId="ADAL" clId="{FFE15580-7123-9E48-A552-9F128259161C}" dt="2019-03-21T10:54:41.645" v="4833" actId="164"/>
          <ac:cxnSpMkLst>
            <pc:docMk/>
            <pc:sldMk cId="2917540028" sldId="296"/>
            <ac:cxnSpMk id="12" creationId="{EB9A0262-B67F-3F49-96E9-FBAF44C303F4}"/>
          </ac:cxnSpMkLst>
        </pc:cxnChg>
        <pc:cxnChg chg="add mod">
          <ac:chgData name="Akash Levy" userId="0f662538-7453-45f3-952a-fc9f1a7c515e" providerId="ADAL" clId="{FFE15580-7123-9E48-A552-9F128259161C}" dt="2019-03-21T10:54:41.645" v="4833" actId="164"/>
          <ac:cxnSpMkLst>
            <pc:docMk/>
            <pc:sldMk cId="2917540028" sldId="296"/>
            <ac:cxnSpMk id="13" creationId="{FD2106A7-18AB-194F-AEF0-0E2237C81C5F}"/>
          </ac:cxnSpMkLst>
        </pc:cxnChg>
        <pc:cxnChg chg="add mod">
          <ac:chgData name="Akash Levy" userId="0f662538-7453-45f3-952a-fc9f1a7c515e" providerId="ADAL" clId="{FFE15580-7123-9E48-A552-9F128259161C}" dt="2019-03-21T10:54:41.645" v="4833" actId="164"/>
          <ac:cxnSpMkLst>
            <pc:docMk/>
            <pc:sldMk cId="2917540028" sldId="296"/>
            <ac:cxnSpMk id="14" creationId="{2073E564-652B-B94C-9F0F-98F8A61A77B2}"/>
          </ac:cxnSpMkLst>
        </pc:cxnChg>
        <pc:cxnChg chg="add mod">
          <ac:chgData name="Akash Levy" userId="0f662538-7453-45f3-952a-fc9f1a7c515e" providerId="ADAL" clId="{FFE15580-7123-9E48-A552-9F128259161C}" dt="2019-03-21T10:54:41.645" v="4833" actId="164"/>
          <ac:cxnSpMkLst>
            <pc:docMk/>
            <pc:sldMk cId="2917540028" sldId="296"/>
            <ac:cxnSpMk id="15" creationId="{D1357E41-AD52-8848-8070-F2E940DD7CC0}"/>
          </ac:cxnSpMkLst>
        </pc:cxnChg>
        <pc:cxnChg chg="add mod">
          <ac:chgData name="Akash Levy" userId="0f662538-7453-45f3-952a-fc9f1a7c515e" providerId="ADAL" clId="{FFE15580-7123-9E48-A552-9F128259161C}" dt="2019-03-21T10:54:41.645" v="4833" actId="164"/>
          <ac:cxnSpMkLst>
            <pc:docMk/>
            <pc:sldMk cId="2917540028" sldId="296"/>
            <ac:cxnSpMk id="16" creationId="{2BC8FBD2-34FC-434B-842A-5A72EA17CC4F}"/>
          </ac:cxnSpMkLst>
        </pc:cxnChg>
        <pc:cxnChg chg="add mod">
          <ac:chgData name="Akash Levy" userId="0f662538-7453-45f3-952a-fc9f1a7c515e" providerId="ADAL" clId="{FFE15580-7123-9E48-A552-9F128259161C}" dt="2019-03-21T10:54:41.645" v="4833" actId="164"/>
          <ac:cxnSpMkLst>
            <pc:docMk/>
            <pc:sldMk cId="2917540028" sldId="296"/>
            <ac:cxnSpMk id="17" creationId="{01681CC0-09FD-D34D-B3A0-8D9CB0A0CC0D}"/>
          </ac:cxnSpMkLst>
        </pc:cxnChg>
        <pc:cxnChg chg="add del">
          <ac:chgData name="Akash Levy" userId="0f662538-7453-45f3-952a-fc9f1a7c515e" providerId="ADAL" clId="{FFE15580-7123-9E48-A552-9F128259161C}" dt="2019-03-21T10:52:30.288" v="4791" actId="478"/>
          <ac:cxnSpMkLst>
            <pc:docMk/>
            <pc:sldMk cId="2917540028" sldId="296"/>
            <ac:cxnSpMk id="18" creationId="{63E02CC2-8CA3-1947-86EC-B2C507501652}"/>
          </ac:cxnSpMkLst>
        </pc:cxnChg>
      </pc:sldChg>
      <pc:sldChg chg="addSp modSp add">
        <pc:chgData name="Akash Levy" userId="0f662538-7453-45f3-952a-fc9f1a7c515e" providerId="ADAL" clId="{FFE15580-7123-9E48-A552-9F128259161C}" dt="2019-03-21T06:16:22.593" v="4728" actId="20577"/>
        <pc:sldMkLst>
          <pc:docMk/>
          <pc:sldMk cId="3422816363" sldId="297"/>
        </pc:sldMkLst>
        <pc:spChg chg="mod">
          <ac:chgData name="Akash Levy" userId="0f662538-7453-45f3-952a-fc9f1a7c515e" providerId="ADAL" clId="{FFE15580-7123-9E48-A552-9F128259161C}" dt="2019-03-21T01:48:17.339" v="4017" actId="20577"/>
          <ac:spMkLst>
            <pc:docMk/>
            <pc:sldMk cId="3422816363" sldId="297"/>
            <ac:spMk id="2" creationId="{7091A613-93F8-BE4A-B045-E272377B3F77}"/>
          </ac:spMkLst>
        </pc:spChg>
        <pc:spChg chg="mod">
          <ac:chgData name="Akash Levy" userId="0f662538-7453-45f3-952a-fc9f1a7c515e" providerId="ADAL" clId="{FFE15580-7123-9E48-A552-9F128259161C}" dt="2019-03-21T06:16:22.593" v="4728" actId="20577"/>
          <ac:spMkLst>
            <pc:docMk/>
            <pc:sldMk cId="3422816363" sldId="297"/>
            <ac:spMk id="3" creationId="{F94671A1-A6D0-6542-A855-D49E9B45A917}"/>
          </ac:spMkLst>
        </pc:spChg>
        <pc:spChg chg="add mod">
          <ac:chgData name="Akash Levy" userId="0f662538-7453-45f3-952a-fc9f1a7c515e" providerId="ADAL" clId="{FFE15580-7123-9E48-A552-9F128259161C}" dt="2019-03-21T01:50:50.154" v="4253" actId="403"/>
          <ac:spMkLst>
            <pc:docMk/>
            <pc:sldMk cId="3422816363" sldId="297"/>
            <ac:spMk id="5" creationId="{7D7BBF39-B8A7-1C4B-8499-4E7BCDE341BF}"/>
          </ac:spMkLst>
        </pc:spChg>
        <pc:spChg chg="add mod">
          <ac:chgData name="Akash Levy" userId="0f662538-7453-45f3-952a-fc9f1a7c515e" providerId="ADAL" clId="{FFE15580-7123-9E48-A552-9F128259161C}" dt="2019-03-21T01:51:00.669" v="4256" actId="20577"/>
          <ac:spMkLst>
            <pc:docMk/>
            <pc:sldMk cId="3422816363" sldId="297"/>
            <ac:spMk id="6" creationId="{ABB4DDDE-18F2-3449-A3E6-982DDA131EC3}"/>
          </ac:spMkLst>
        </pc:spChg>
        <pc:picChg chg="add mod modCrop">
          <ac:chgData name="Akash Levy" userId="0f662538-7453-45f3-952a-fc9f1a7c515e" providerId="ADAL" clId="{FFE15580-7123-9E48-A552-9F128259161C}" dt="2019-03-21T01:50:26.517" v="4235" actId="1076"/>
          <ac:picMkLst>
            <pc:docMk/>
            <pc:sldMk cId="3422816363" sldId="297"/>
            <ac:picMk id="4" creationId="{76071C0D-C08C-AE45-95B9-741D4DD064CE}"/>
          </ac:picMkLst>
        </pc:picChg>
      </pc:sldChg>
      <pc:sldChg chg="addSp delSp modSp add ord">
        <pc:chgData name="Akash Levy" userId="0f662538-7453-45f3-952a-fc9f1a7c515e" providerId="ADAL" clId="{FFE15580-7123-9E48-A552-9F128259161C}" dt="2019-03-21T06:11:12.002" v="4645" actId="1076"/>
        <pc:sldMkLst>
          <pc:docMk/>
          <pc:sldMk cId="3520341561" sldId="298"/>
        </pc:sldMkLst>
        <pc:spChg chg="mod">
          <ac:chgData name="Akash Levy" userId="0f662538-7453-45f3-952a-fc9f1a7c515e" providerId="ADAL" clId="{FFE15580-7123-9E48-A552-9F128259161C}" dt="2019-03-21T06:08:40.537" v="4505" actId="20577"/>
          <ac:spMkLst>
            <pc:docMk/>
            <pc:sldMk cId="3520341561" sldId="298"/>
            <ac:spMk id="2" creationId="{95D4518D-5821-D44C-B8CA-35712A4CC6A7}"/>
          </ac:spMkLst>
        </pc:spChg>
        <pc:spChg chg="del">
          <ac:chgData name="Akash Levy" userId="0f662538-7453-45f3-952a-fc9f1a7c515e" providerId="ADAL" clId="{FFE15580-7123-9E48-A552-9F128259161C}" dt="2019-03-21T06:06:32.005" v="4381" actId="931"/>
          <ac:spMkLst>
            <pc:docMk/>
            <pc:sldMk cId="3520341561" sldId="298"/>
            <ac:spMk id="3" creationId="{D69373B3-CD49-5D41-AC66-A4DB742AFB67}"/>
          </ac:spMkLst>
        </pc:spChg>
        <pc:spChg chg="add mod">
          <ac:chgData name="Akash Levy" userId="0f662538-7453-45f3-952a-fc9f1a7c515e" providerId="ADAL" clId="{FFE15580-7123-9E48-A552-9F128259161C}" dt="2019-03-21T06:11:12.002" v="4645" actId="1076"/>
          <ac:spMkLst>
            <pc:docMk/>
            <pc:sldMk cId="3520341561" sldId="298"/>
            <ac:spMk id="6" creationId="{B4EDAB00-D337-2C43-A6F7-DA3E205104D5}"/>
          </ac:spMkLst>
        </pc:spChg>
        <pc:picChg chg="add mod">
          <ac:chgData name="Akash Levy" userId="0f662538-7453-45f3-952a-fc9f1a7c515e" providerId="ADAL" clId="{FFE15580-7123-9E48-A552-9F128259161C}" dt="2019-03-21T06:11:07.479" v="4644" actId="1076"/>
          <ac:picMkLst>
            <pc:docMk/>
            <pc:sldMk cId="3520341561" sldId="298"/>
            <ac:picMk id="5" creationId="{43F42AD7-F363-A240-BD7E-5B5DCA4AEE43}"/>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7A955C-2C67-B444-A115-484C3760AB94}" type="doc">
      <dgm:prSet loTypeId="urn:microsoft.com/office/officeart/2005/8/layout/cycle4" loCatId="" qsTypeId="urn:microsoft.com/office/officeart/2005/8/quickstyle/simple1" qsCatId="simple" csTypeId="urn:microsoft.com/office/officeart/2005/8/colors/accent1_2" csCatId="accent1" phldr="1"/>
      <dgm:spPr/>
      <dgm:t>
        <a:bodyPr/>
        <a:lstStyle/>
        <a:p>
          <a:endParaRPr lang="en-US"/>
        </a:p>
      </dgm:t>
    </dgm:pt>
    <dgm:pt modelId="{3275033F-8318-8F44-AED4-1FA4A3408A07}">
      <dgm:prSet custT="1"/>
      <dgm:spPr>
        <a:solidFill>
          <a:srgbClr val="FF0000"/>
        </a:solidFill>
      </dgm:spPr>
      <dgm:t>
        <a:bodyPr lIns="0" tIns="0" rIns="0" bIns="0"/>
        <a:lstStyle/>
        <a:p>
          <a:r>
            <a:rPr lang="en-US" sz="1400" b="1" dirty="0"/>
            <a:t>Simulation &amp; Modeling</a:t>
          </a:r>
          <a:endParaRPr lang="en-US" sz="1400" dirty="0"/>
        </a:p>
      </dgm:t>
    </dgm:pt>
    <dgm:pt modelId="{21EC0007-14AE-9D46-A38E-38AE758BE346}" type="parTrans" cxnId="{1BAEA48F-0113-B24A-BC76-7E8E40607483}">
      <dgm:prSet/>
      <dgm:spPr/>
      <dgm:t>
        <a:bodyPr/>
        <a:lstStyle/>
        <a:p>
          <a:endParaRPr lang="en-US"/>
        </a:p>
      </dgm:t>
    </dgm:pt>
    <dgm:pt modelId="{FDFC2B6A-B11E-2C41-8ED6-6C17B728F703}" type="sibTrans" cxnId="{1BAEA48F-0113-B24A-BC76-7E8E40607483}">
      <dgm:prSet/>
      <dgm:spPr/>
      <dgm:t>
        <a:bodyPr/>
        <a:lstStyle/>
        <a:p>
          <a:endParaRPr lang="en-US"/>
        </a:p>
      </dgm:t>
    </dgm:pt>
    <dgm:pt modelId="{3FD7AB5B-6BDF-574B-A93D-6DE0329A1FF1}">
      <dgm:prSet custT="1"/>
      <dgm:spPr>
        <a:ln>
          <a:noFill/>
        </a:ln>
      </dgm:spPr>
      <dgm:t>
        <a:bodyPr/>
        <a:lstStyle/>
        <a:p>
          <a:r>
            <a:rPr lang="en-US" sz="1400" dirty="0"/>
            <a:t>Test with different device parameters</a:t>
          </a:r>
        </a:p>
      </dgm:t>
    </dgm:pt>
    <dgm:pt modelId="{57F8EC9A-1647-314C-A3CC-A4F09D4CCECC}" type="parTrans" cxnId="{B82CB867-C3B5-5D4E-B4AE-B144D7AD94E1}">
      <dgm:prSet/>
      <dgm:spPr/>
      <dgm:t>
        <a:bodyPr/>
        <a:lstStyle/>
        <a:p>
          <a:endParaRPr lang="en-US"/>
        </a:p>
      </dgm:t>
    </dgm:pt>
    <dgm:pt modelId="{85756D7A-F816-214D-8E1E-324DE35C8AC9}" type="sibTrans" cxnId="{B82CB867-C3B5-5D4E-B4AE-B144D7AD94E1}">
      <dgm:prSet/>
      <dgm:spPr/>
      <dgm:t>
        <a:bodyPr/>
        <a:lstStyle/>
        <a:p>
          <a:endParaRPr lang="en-US"/>
        </a:p>
      </dgm:t>
    </dgm:pt>
    <dgm:pt modelId="{85645057-EEED-EC45-A315-B76896E7388D}">
      <dgm:prSet custT="1"/>
      <dgm:spPr>
        <a:ln>
          <a:noFill/>
        </a:ln>
      </dgm:spPr>
      <dgm:t>
        <a:bodyPr/>
        <a:lstStyle/>
        <a:p>
          <a:r>
            <a:rPr lang="en-US" sz="1400" dirty="0"/>
            <a:t>Test with different device models with varying levels of sophistication</a:t>
          </a:r>
        </a:p>
      </dgm:t>
    </dgm:pt>
    <dgm:pt modelId="{E461706D-83CB-174F-91DE-E4D160DF87FF}" type="parTrans" cxnId="{E0606B35-5193-5E45-8A58-8AB772D362C3}">
      <dgm:prSet/>
      <dgm:spPr/>
      <dgm:t>
        <a:bodyPr/>
        <a:lstStyle/>
        <a:p>
          <a:endParaRPr lang="en-US"/>
        </a:p>
      </dgm:t>
    </dgm:pt>
    <dgm:pt modelId="{02D0C932-91A5-6541-8992-62A194C28B99}" type="sibTrans" cxnId="{E0606B35-5193-5E45-8A58-8AB772D362C3}">
      <dgm:prSet/>
      <dgm:spPr/>
      <dgm:t>
        <a:bodyPr/>
        <a:lstStyle/>
        <a:p>
          <a:endParaRPr lang="en-US"/>
        </a:p>
      </dgm:t>
    </dgm:pt>
    <dgm:pt modelId="{7AFE630D-D3F6-1E41-9D1E-9152F4BBA3B9}">
      <dgm:prSet custT="1"/>
      <dgm:spPr>
        <a:ln>
          <a:noFill/>
        </a:ln>
      </dgm:spPr>
      <dgm:t>
        <a:bodyPr/>
        <a:lstStyle/>
        <a:p>
          <a:r>
            <a:rPr lang="en-US" sz="1400" dirty="0">
              <a:solidFill>
                <a:srgbClr val="002060"/>
              </a:solidFill>
            </a:rPr>
            <a:t>Simulate NEM relay behavior using FEA tool</a:t>
          </a:r>
        </a:p>
      </dgm:t>
    </dgm:pt>
    <dgm:pt modelId="{3DB1075C-3629-A146-977E-7A5743CE3018}" type="parTrans" cxnId="{58E11D19-16BD-F644-93FB-8D288F27A12A}">
      <dgm:prSet/>
      <dgm:spPr/>
      <dgm:t>
        <a:bodyPr/>
        <a:lstStyle/>
        <a:p>
          <a:endParaRPr lang="en-US"/>
        </a:p>
      </dgm:t>
    </dgm:pt>
    <dgm:pt modelId="{7D8F0B67-9493-714D-94E0-3D7F69B37587}" type="sibTrans" cxnId="{58E11D19-16BD-F644-93FB-8D288F27A12A}">
      <dgm:prSet/>
      <dgm:spPr/>
      <dgm:t>
        <a:bodyPr/>
        <a:lstStyle/>
        <a:p>
          <a:endParaRPr lang="en-US"/>
        </a:p>
      </dgm:t>
    </dgm:pt>
    <dgm:pt modelId="{8E6C742C-5190-044A-8F73-65BAF580A638}">
      <dgm:prSet custT="1"/>
      <dgm:spPr>
        <a:ln>
          <a:noFill/>
        </a:ln>
      </dgm:spPr>
      <dgm:t>
        <a:bodyPr/>
        <a:lstStyle/>
        <a:p>
          <a:r>
            <a:rPr lang="en-US" sz="1400" dirty="0">
              <a:solidFill>
                <a:srgbClr val="002060"/>
              </a:solidFill>
            </a:rPr>
            <a:t>Optimize shape of NEM relays using FEA tool</a:t>
          </a:r>
        </a:p>
      </dgm:t>
    </dgm:pt>
    <dgm:pt modelId="{2607B348-FB57-B64B-8B20-4857AD972C3A}" type="parTrans" cxnId="{80F5A7AC-76E5-2341-B381-C21730A55C82}">
      <dgm:prSet/>
      <dgm:spPr/>
      <dgm:t>
        <a:bodyPr/>
        <a:lstStyle/>
        <a:p>
          <a:endParaRPr lang="en-US"/>
        </a:p>
      </dgm:t>
    </dgm:pt>
    <dgm:pt modelId="{F1B5E402-E614-154D-B801-A110C396A8E9}" type="sibTrans" cxnId="{80F5A7AC-76E5-2341-B381-C21730A55C82}">
      <dgm:prSet/>
      <dgm:spPr/>
      <dgm:t>
        <a:bodyPr/>
        <a:lstStyle/>
        <a:p>
          <a:endParaRPr lang="en-US"/>
        </a:p>
      </dgm:t>
    </dgm:pt>
    <dgm:pt modelId="{8BF5357A-50CB-A849-AB10-1A1D5D491F6A}">
      <dgm:prSet custT="1"/>
      <dgm:spPr>
        <a:ln>
          <a:noFill/>
        </a:ln>
      </dgm:spPr>
      <dgm:t>
        <a:bodyPr/>
        <a:lstStyle/>
        <a:p>
          <a:r>
            <a:rPr lang="en-US" sz="1400" dirty="0">
              <a:solidFill>
                <a:srgbClr val="002060"/>
              </a:solidFill>
            </a:rPr>
            <a:t>Predict NEM relay stiction and contact resistance</a:t>
          </a:r>
        </a:p>
      </dgm:t>
    </dgm:pt>
    <dgm:pt modelId="{2177F583-145D-6740-8E17-3A9ED9FD510F}" type="parTrans" cxnId="{97A2298D-13FC-A949-BD9E-F69BBBE762F4}">
      <dgm:prSet/>
      <dgm:spPr/>
      <dgm:t>
        <a:bodyPr/>
        <a:lstStyle/>
        <a:p>
          <a:endParaRPr lang="en-US"/>
        </a:p>
      </dgm:t>
    </dgm:pt>
    <dgm:pt modelId="{905E16C7-7B92-1B42-AFE8-342E903C2FE8}" type="sibTrans" cxnId="{97A2298D-13FC-A949-BD9E-F69BBBE762F4}">
      <dgm:prSet/>
      <dgm:spPr/>
      <dgm:t>
        <a:bodyPr/>
        <a:lstStyle/>
        <a:p>
          <a:endParaRPr lang="en-US"/>
        </a:p>
      </dgm:t>
    </dgm:pt>
    <dgm:pt modelId="{3E09A39F-89ED-A44E-8387-46B38BA79B46}">
      <dgm:prSet custT="1"/>
      <dgm:spPr>
        <a:ln>
          <a:noFill/>
        </a:ln>
      </dgm:spPr>
      <dgm:t>
        <a:bodyPr/>
        <a:lstStyle/>
        <a:p>
          <a:r>
            <a:rPr lang="en-US" sz="1400" dirty="0">
              <a:solidFill>
                <a:srgbClr val="002060"/>
              </a:solidFill>
            </a:rPr>
            <a:t>More advanced NEM relay model: calibrate to experimental data too</a:t>
          </a:r>
        </a:p>
      </dgm:t>
    </dgm:pt>
    <dgm:pt modelId="{C086CA8B-14F3-C442-AE3C-07DAE814FFA2}" type="parTrans" cxnId="{04B91D7C-38BD-9D40-9FB4-8FCAEC5D9740}">
      <dgm:prSet/>
      <dgm:spPr/>
      <dgm:t>
        <a:bodyPr/>
        <a:lstStyle/>
        <a:p>
          <a:endParaRPr lang="en-US"/>
        </a:p>
      </dgm:t>
    </dgm:pt>
    <dgm:pt modelId="{9FAC96C4-625F-5448-AD03-875489727497}" type="sibTrans" cxnId="{04B91D7C-38BD-9D40-9FB4-8FCAEC5D9740}">
      <dgm:prSet/>
      <dgm:spPr/>
      <dgm:t>
        <a:bodyPr/>
        <a:lstStyle/>
        <a:p>
          <a:endParaRPr lang="en-US"/>
        </a:p>
      </dgm:t>
    </dgm:pt>
    <dgm:pt modelId="{A279106B-51D2-4242-A2C1-B724C7D8ACD0}">
      <dgm:prSet custT="1"/>
      <dgm:spPr>
        <a:solidFill>
          <a:schemeClr val="accent2"/>
        </a:solidFill>
      </dgm:spPr>
      <dgm:t>
        <a:bodyPr lIns="0" tIns="0" rIns="0" bIns="0"/>
        <a:lstStyle/>
        <a:p>
          <a:r>
            <a:rPr lang="en-US" sz="1400" b="1" dirty="0"/>
            <a:t>VLSI Design</a:t>
          </a:r>
          <a:endParaRPr lang="en-US" sz="1400" dirty="0"/>
        </a:p>
      </dgm:t>
    </dgm:pt>
    <dgm:pt modelId="{30426B67-C887-A640-B8B4-A8EC69ECA537}" type="parTrans" cxnId="{A7075AEC-1C64-8D45-8297-82CE9647762E}">
      <dgm:prSet/>
      <dgm:spPr/>
      <dgm:t>
        <a:bodyPr/>
        <a:lstStyle/>
        <a:p>
          <a:endParaRPr lang="en-US"/>
        </a:p>
      </dgm:t>
    </dgm:pt>
    <dgm:pt modelId="{B897B60C-4F6B-C147-A321-D6E1096AA4F6}" type="sibTrans" cxnId="{A7075AEC-1C64-8D45-8297-82CE9647762E}">
      <dgm:prSet/>
      <dgm:spPr/>
      <dgm:t>
        <a:bodyPr/>
        <a:lstStyle/>
        <a:p>
          <a:endParaRPr lang="en-US"/>
        </a:p>
      </dgm:t>
    </dgm:pt>
    <dgm:pt modelId="{89922C71-0C21-774B-ABE1-D986A94A1CFD}">
      <dgm:prSet custT="1"/>
      <dgm:spPr>
        <a:ln>
          <a:noFill/>
        </a:ln>
      </dgm:spPr>
      <dgm:t>
        <a:bodyPr/>
        <a:lstStyle/>
        <a:p>
          <a:r>
            <a:rPr lang="en-US" sz="1400" dirty="0">
              <a:highlight>
                <a:srgbClr val="FFFF00"/>
              </a:highlight>
            </a:rPr>
            <a:t>Make standard cells with different bit widths and estimate properties (V</a:t>
          </a:r>
          <a:r>
            <a:rPr lang="en-US" sz="1400" baseline="-25000" dirty="0">
              <a:highlight>
                <a:srgbClr val="FFFF00"/>
              </a:highlight>
            </a:rPr>
            <a:t>po</a:t>
          </a:r>
          <a:r>
            <a:rPr lang="en-US" sz="1400" baseline="0" dirty="0">
              <a:highlight>
                <a:srgbClr val="FFFF00"/>
              </a:highlight>
            </a:rPr>
            <a:t>,</a:t>
          </a:r>
          <a:r>
            <a:rPr lang="en-US" sz="1400" dirty="0">
              <a:highlight>
                <a:srgbClr val="FFFF00"/>
              </a:highlight>
            </a:rPr>
            <a:t> V</a:t>
          </a:r>
          <a:r>
            <a:rPr lang="en-US" sz="1400" baseline="-25000" dirty="0">
              <a:highlight>
                <a:srgbClr val="FFFF00"/>
              </a:highlight>
            </a:rPr>
            <a:t>po</a:t>
          </a:r>
          <a:r>
            <a:rPr lang="en-US" sz="1400" baseline="0" dirty="0">
              <a:highlight>
                <a:srgbClr val="FFFF00"/>
              </a:highlight>
            </a:rPr>
            <a:t>,</a:t>
          </a:r>
          <a:r>
            <a:rPr lang="en-US" sz="1400" dirty="0">
              <a:highlight>
                <a:srgbClr val="FFFF00"/>
              </a:highlight>
            </a:rPr>
            <a:t> endurance, etc.)</a:t>
          </a:r>
        </a:p>
      </dgm:t>
    </dgm:pt>
    <dgm:pt modelId="{7076E6F6-D3E8-AF40-8E99-A50BC3D89FF7}" type="parTrans" cxnId="{918CE976-DD3A-3240-B495-A7EAAE604477}">
      <dgm:prSet/>
      <dgm:spPr/>
      <dgm:t>
        <a:bodyPr/>
        <a:lstStyle/>
        <a:p>
          <a:endParaRPr lang="en-US"/>
        </a:p>
      </dgm:t>
    </dgm:pt>
    <dgm:pt modelId="{48BEE10B-F281-EE40-B9F6-076198F4030F}" type="sibTrans" cxnId="{918CE976-DD3A-3240-B495-A7EAAE604477}">
      <dgm:prSet/>
      <dgm:spPr/>
      <dgm:t>
        <a:bodyPr/>
        <a:lstStyle/>
        <a:p>
          <a:endParaRPr lang="en-US"/>
        </a:p>
      </dgm:t>
    </dgm:pt>
    <dgm:pt modelId="{7B41FA6A-3B76-DB47-BD15-BC8CC8126917}">
      <dgm:prSet custT="1"/>
      <dgm:spPr>
        <a:ln>
          <a:noFill/>
        </a:ln>
      </dgm:spPr>
      <dgm:t>
        <a:bodyPr/>
        <a:lstStyle/>
        <a:p>
          <a:r>
            <a:rPr lang="en-US" sz="1400" dirty="0">
              <a:highlight>
                <a:srgbClr val="FFFF00"/>
              </a:highlight>
            </a:rPr>
            <a:t>PnR to build switch boxes and connections boxes</a:t>
          </a:r>
        </a:p>
      </dgm:t>
    </dgm:pt>
    <dgm:pt modelId="{22A7B496-BB67-8748-8692-C9B8C33360BB}" type="parTrans" cxnId="{C5C6E4AD-8A06-4A4D-88F4-2A8128A6E6DE}">
      <dgm:prSet/>
      <dgm:spPr/>
      <dgm:t>
        <a:bodyPr/>
        <a:lstStyle/>
        <a:p>
          <a:endParaRPr lang="en-US"/>
        </a:p>
      </dgm:t>
    </dgm:pt>
    <dgm:pt modelId="{EB297300-66ED-2B45-AC15-40B03AD1B237}" type="sibTrans" cxnId="{C5C6E4AD-8A06-4A4D-88F4-2A8128A6E6DE}">
      <dgm:prSet/>
      <dgm:spPr/>
      <dgm:t>
        <a:bodyPr/>
        <a:lstStyle/>
        <a:p>
          <a:endParaRPr lang="en-US"/>
        </a:p>
      </dgm:t>
    </dgm:pt>
    <dgm:pt modelId="{C88CE726-3FC4-764F-9682-8A346C0312F8}">
      <dgm:prSet custT="1"/>
      <dgm:spPr>
        <a:ln>
          <a:noFill/>
        </a:ln>
      </dgm:spPr>
      <dgm:t>
        <a:bodyPr/>
        <a:lstStyle/>
        <a:p>
          <a:r>
            <a:rPr lang="en-US" sz="1400" dirty="0"/>
            <a:t>Architectural analysis w/fully laid out blocks</a:t>
          </a:r>
        </a:p>
      </dgm:t>
    </dgm:pt>
    <dgm:pt modelId="{BAF62A01-F3A7-BC48-898A-FA2140742F74}" type="parTrans" cxnId="{00A60B4E-79B6-A042-A8A8-B5E078A80D62}">
      <dgm:prSet/>
      <dgm:spPr/>
      <dgm:t>
        <a:bodyPr/>
        <a:lstStyle/>
        <a:p>
          <a:endParaRPr lang="en-US"/>
        </a:p>
      </dgm:t>
    </dgm:pt>
    <dgm:pt modelId="{CD9BA4BB-C8B3-7940-913D-67B2AA320E6B}" type="sibTrans" cxnId="{00A60B4E-79B6-A042-A8A8-B5E078A80D62}">
      <dgm:prSet/>
      <dgm:spPr/>
      <dgm:t>
        <a:bodyPr/>
        <a:lstStyle/>
        <a:p>
          <a:endParaRPr lang="en-US"/>
        </a:p>
      </dgm:t>
    </dgm:pt>
    <dgm:pt modelId="{45FAC789-769C-1F44-9153-EBDCD93F32FA}">
      <dgm:prSet custT="1"/>
      <dgm:spPr/>
      <dgm:t>
        <a:bodyPr lIns="0" tIns="0" rIns="0" bIns="0"/>
        <a:lstStyle/>
        <a:p>
          <a:r>
            <a:rPr lang="en-US" sz="1400" b="1" dirty="0"/>
            <a:t>Architectural Analysis</a:t>
          </a:r>
          <a:endParaRPr lang="en-US" sz="1400" dirty="0"/>
        </a:p>
      </dgm:t>
    </dgm:pt>
    <dgm:pt modelId="{6A94EE7A-5320-AE4A-84F1-62A4CCCA1E81}" type="parTrans" cxnId="{A93FA78E-EC8C-9648-B173-921BC5D2FF15}">
      <dgm:prSet/>
      <dgm:spPr/>
      <dgm:t>
        <a:bodyPr/>
        <a:lstStyle/>
        <a:p>
          <a:endParaRPr lang="en-US"/>
        </a:p>
      </dgm:t>
    </dgm:pt>
    <dgm:pt modelId="{56425E3D-AC2D-D44C-B1B9-008B90DFE072}" type="sibTrans" cxnId="{A93FA78E-EC8C-9648-B173-921BC5D2FF15}">
      <dgm:prSet/>
      <dgm:spPr/>
      <dgm:t>
        <a:bodyPr/>
        <a:lstStyle/>
        <a:p>
          <a:endParaRPr lang="en-US"/>
        </a:p>
      </dgm:t>
    </dgm:pt>
    <dgm:pt modelId="{17732DF9-8558-1E44-BEFE-01207B0C74DC}">
      <dgm:prSet custT="1"/>
      <dgm:spPr>
        <a:ln>
          <a:noFill/>
        </a:ln>
      </dgm:spPr>
      <dgm:t>
        <a:bodyPr/>
        <a:lstStyle/>
        <a:p>
          <a:r>
            <a:rPr lang="en-US" sz="1400" dirty="0"/>
            <a:t>Calculate approximately what benefits are (area, energy, delay)</a:t>
          </a:r>
        </a:p>
      </dgm:t>
    </dgm:pt>
    <dgm:pt modelId="{DFD15FEB-696E-0549-96A9-F03474193797}" type="parTrans" cxnId="{46A5E545-9A8A-E246-9C62-8CAC3AD9AC86}">
      <dgm:prSet/>
      <dgm:spPr/>
      <dgm:t>
        <a:bodyPr/>
        <a:lstStyle/>
        <a:p>
          <a:endParaRPr lang="en-US"/>
        </a:p>
      </dgm:t>
    </dgm:pt>
    <dgm:pt modelId="{6F623A54-A368-644A-9861-CD638AC79192}" type="sibTrans" cxnId="{46A5E545-9A8A-E246-9C62-8CAC3AD9AC86}">
      <dgm:prSet/>
      <dgm:spPr/>
      <dgm:t>
        <a:bodyPr/>
        <a:lstStyle/>
        <a:p>
          <a:endParaRPr lang="en-US"/>
        </a:p>
      </dgm:t>
    </dgm:pt>
    <dgm:pt modelId="{14C6BB7E-E216-D049-BD93-A6E417CF977F}">
      <dgm:prSet custT="1"/>
      <dgm:spPr>
        <a:ln>
          <a:noFill/>
        </a:ln>
      </dgm:spPr>
      <dgm:t>
        <a:bodyPr/>
        <a:lstStyle/>
        <a:p>
          <a:r>
            <a:rPr lang="en-US" sz="1400" dirty="0"/>
            <a:t>Build a parametrized cost model for system components (average area/energy/delay cost, given switch box parameters, size of array, etc.)</a:t>
          </a:r>
        </a:p>
      </dgm:t>
    </dgm:pt>
    <dgm:pt modelId="{BA99D3B2-F40C-1045-B756-513213B5C651}" type="parTrans" cxnId="{F501B129-8AB9-A346-9E17-A66BAF8D3F28}">
      <dgm:prSet/>
      <dgm:spPr/>
      <dgm:t>
        <a:bodyPr/>
        <a:lstStyle/>
        <a:p>
          <a:endParaRPr lang="en-US"/>
        </a:p>
      </dgm:t>
    </dgm:pt>
    <dgm:pt modelId="{85CF7072-2BCC-4F4E-B250-4B257A837B01}" type="sibTrans" cxnId="{F501B129-8AB9-A346-9E17-A66BAF8D3F28}">
      <dgm:prSet/>
      <dgm:spPr/>
      <dgm:t>
        <a:bodyPr/>
        <a:lstStyle/>
        <a:p>
          <a:endParaRPr lang="en-US"/>
        </a:p>
      </dgm:t>
    </dgm:pt>
    <dgm:pt modelId="{9A7BBE43-6146-8640-BE61-80894BD1880D}">
      <dgm:prSet custT="1"/>
      <dgm:spPr>
        <a:solidFill>
          <a:srgbClr val="00B050"/>
        </a:solidFill>
      </dgm:spPr>
      <dgm:t>
        <a:bodyPr lIns="0" tIns="0" rIns="0" bIns="0"/>
        <a:lstStyle/>
        <a:p>
          <a:r>
            <a:rPr lang="en-US" sz="1400" b="1" dirty="0"/>
            <a:t>Fabrication &amp; Characterization</a:t>
          </a:r>
          <a:endParaRPr lang="en-US" sz="1400" dirty="0"/>
        </a:p>
      </dgm:t>
    </dgm:pt>
    <dgm:pt modelId="{78120809-A7B2-7940-862D-BCFA585B81F4}" type="parTrans" cxnId="{CEC7C599-42FE-F641-830F-9A83F46FF1D8}">
      <dgm:prSet/>
      <dgm:spPr/>
      <dgm:t>
        <a:bodyPr/>
        <a:lstStyle/>
        <a:p>
          <a:endParaRPr lang="en-US"/>
        </a:p>
      </dgm:t>
    </dgm:pt>
    <dgm:pt modelId="{68095A79-3553-C74B-8B06-E749DC5927D3}" type="sibTrans" cxnId="{CEC7C599-42FE-F641-830F-9A83F46FF1D8}">
      <dgm:prSet/>
      <dgm:spPr/>
      <dgm:t>
        <a:bodyPr/>
        <a:lstStyle/>
        <a:p>
          <a:endParaRPr lang="en-US"/>
        </a:p>
      </dgm:t>
    </dgm:pt>
    <dgm:pt modelId="{EFE8E2A9-435A-E042-AE1E-A86A9BFB9D1B}">
      <dgm:prSet custT="1"/>
      <dgm:spPr>
        <a:ln>
          <a:noFill/>
        </a:ln>
      </dgm:spPr>
      <dgm:t>
        <a:bodyPr/>
        <a:lstStyle/>
        <a:p>
          <a:r>
            <a:rPr lang="en-US" sz="1400" dirty="0">
              <a:highlight>
                <a:srgbClr val="FFFF00"/>
              </a:highlight>
            </a:rPr>
            <a:t>Test dual-RRAM SET/RESET and voltage divider properties</a:t>
          </a:r>
        </a:p>
      </dgm:t>
    </dgm:pt>
    <dgm:pt modelId="{C2F2BE0F-D19A-3E42-B746-A959C52EA8D3}" type="parTrans" cxnId="{2392BE44-A7C4-4940-9E81-D24A291A01AF}">
      <dgm:prSet/>
      <dgm:spPr/>
      <dgm:t>
        <a:bodyPr/>
        <a:lstStyle/>
        <a:p>
          <a:endParaRPr lang="en-US"/>
        </a:p>
      </dgm:t>
    </dgm:pt>
    <dgm:pt modelId="{A61FDB28-5888-8B44-876E-810C5929F6D0}" type="sibTrans" cxnId="{2392BE44-A7C4-4940-9E81-D24A291A01AF}">
      <dgm:prSet/>
      <dgm:spPr/>
      <dgm:t>
        <a:bodyPr/>
        <a:lstStyle/>
        <a:p>
          <a:endParaRPr lang="en-US"/>
        </a:p>
      </dgm:t>
    </dgm:pt>
    <dgm:pt modelId="{162A7F35-C3BF-2D47-8BBD-F3DC0026059F}">
      <dgm:prSet custT="1"/>
      <dgm:spPr>
        <a:ln>
          <a:noFill/>
        </a:ln>
      </dgm:spPr>
      <dgm:t>
        <a:bodyPr/>
        <a:lstStyle/>
        <a:p>
          <a:r>
            <a:rPr lang="en-US" sz="1400" dirty="0"/>
            <a:t>Test crossbar array of dual-RRAM SET/RESET and voltage divider properties</a:t>
          </a:r>
        </a:p>
      </dgm:t>
    </dgm:pt>
    <dgm:pt modelId="{22B5BFD6-D78D-484E-B0AA-9E4EA78326FF}" type="parTrans" cxnId="{5C0DE360-2955-3F4D-B782-31026A39CA80}">
      <dgm:prSet/>
      <dgm:spPr/>
      <dgm:t>
        <a:bodyPr/>
        <a:lstStyle/>
        <a:p>
          <a:endParaRPr lang="en-US"/>
        </a:p>
      </dgm:t>
    </dgm:pt>
    <dgm:pt modelId="{610C2682-EEB2-0D41-92C8-39E91858A620}" type="sibTrans" cxnId="{5C0DE360-2955-3F4D-B782-31026A39CA80}">
      <dgm:prSet/>
      <dgm:spPr/>
      <dgm:t>
        <a:bodyPr/>
        <a:lstStyle/>
        <a:p>
          <a:endParaRPr lang="en-US"/>
        </a:p>
      </dgm:t>
    </dgm:pt>
    <dgm:pt modelId="{30239DC8-7AD5-DA46-BDAC-3FA332D5C70D}">
      <dgm:prSet custT="1"/>
      <dgm:spPr>
        <a:ln>
          <a:noFill/>
        </a:ln>
      </dgm:spPr>
      <dgm:t>
        <a:bodyPr/>
        <a:lstStyle/>
        <a:p>
          <a:r>
            <a:rPr lang="en-US" sz="1400" dirty="0"/>
            <a:t>Fabricate NEM relays with larger bit widths</a:t>
          </a:r>
        </a:p>
      </dgm:t>
    </dgm:pt>
    <dgm:pt modelId="{62C19CB3-DA24-A142-9E48-1C2E173C7DEC}" type="parTrans" cxnId="{6D0D8417-51C8-9046-AE48-B9EDC3BED569}">
      <dgm:prSet/>
      <dgm:spPr/>
      <dgm:t>
        <a:bodyPr/>
        <a:lstStyle/>
        <a:p>
          <a:endParaRPr lang="en-US"/>
        </a:p>
      </dgm:t>
    </dgm:pt>
    <dgm:pt modelId="{8E4A40D1-B31B-B343-AE75-CE848A450016}" type="sibTrans" cxnId="{6D0D8417-51C8-9046-AE48-B9EDC3BED569}">
      <dgm:prSet/>
      <dgm:spPr/>
      <dgm:t>
        <a:bodyPr/>
        <a:lstStyle/>
        <a:p>
          <a:endParaRPr lang="en-US"/>
        </a:p>
      </dgm:t>
    </dgm:pt>
    <dgm:pt modelId="{C7B0E62A-3697-9742-A0C3-83758134BDB8}">
      <dgm:prSet custT="1"/>
      <dgm:spPr>
        <a:ln>
          <a:noFill/>
        </a:ln>
      </dgm:spPr>
      <dgm:t>
        <a:bodyPr/>
        <a:lstStyle/>
        <a:p>
          <a:r>
            <a:rPr lang="en-US" sz="1400" b="0" dirty="0">
              <a:highlight>
                <a:srgbClr val="FFFF00"/>
              </a:highlight>
            </a:rPr>
            <a:t>Integration with AHA CGRA</a:t>
          </a:r>
        </a:p>
      </dgm:t>
    </dgm:pt>
    <dgm:pt modelId="{473AC12D-D62E-3042-95B0-65E4680DE51D}" type="parTrans" cxnId="{5C0DB773-7620-954F-875E-BA4C84A1CE85}">
      <dgm:prSet/>
      <dgm:spPr/>
      <dgm:t>
        <a:bodyPr/>
        <a:lstStyle/>
        <a:p>
          <a:endParaRPr lang="en-US"/>
        </a:p>
      </dgm:t>
    </dgm:pt>
    <dgm:pt modelId="{1CE434D8-B4C4-CD41-B8CE-EE62466CA848}" type="sibTrans" cxnId="{5C0DB773-7620-954F-875E-BA4C84A1CE85}">
      <dgm:prSet/>
      <dgm:spPr/>
      <dgm:t>
        <a:bodyPr/>
        <a:lstStyle/>
        <a:p>
          <a:endParaRPr lang="en-US"/>
        </a:p>
      </dgm:t>
    </dgm:pt>
    <dgm:pt modelId="{C955D028-0B8A-394D-93E6-C44B86FD65F9}">
      <dgm:prSet custT="1"/>
      <dgm:spPr>
        <a:ln>
          <a:noFill/>
        </a:ln>
      </dgm:spPr>
      <dgm:t>
        <a:bodyPr/>
        <a:lstStyle/>
        <a:p>
          <a:r>
            <a:rPr lang="en-US" sz="1400" dirty="0">
              <a:solidFill>
                <a:schemeClr val="bg2">
                  <a:lumMod val="50000"/>
                </a:schemeClr>
              </a:solidFill>
            </a:rPr>
            <a:t>Row/column drivers need to be simulated</a:t>
          </a:r>
        </a:p>
      </dgm:t>
    </dgm:pt>
    <dgm:pt modelId="{18FE3437-B5D5-9B4A-A0C2-E65BAE2175B4}" type="parTrans" cxnId="{A752A284-21CE-374A-9E04-B979EFF046ED}">
      <dgm:prSet/>
      <dgm:spPr/>
      <dgm:t>
        <a:bodyPr/>
        <a:lstStyle/>
        <a:p>
          <a:endParaRPr lang="en-US"/>
        </a:p>
      </dgm:t>
    </dgm:pt>
    <dgm:pt modelId="{078D69F8-B644-FD45-8BA8-3674E62AC141}" type="sibTrans" cxnId="{A752A284-21CE-374A-9E04-B979EFF046ED}">
      <dgm:prSet/>
      <dgm:spPr/>
      <dgm:t>
        <a:bodyPr/>
        <a:lstStyle/>
        <a:p>
          <a:endParaRPr lang="en-US"/>
        </a:p>
      </dgm:t>
    </dgm:pt>
    <dgm:pt modelId="{66C3F784-4110-FE45-A5E0-3AB6F977864C}">
      <dgm:prSet custT="1"/>
      <dgm:spPr>
        <a:ln>
          <a:noFill/>
        </a:ln>
      </dgm:spPr>
      <dgm:t>
        <a:bodyPr/>
        <a:lstStyle/>
        <a:p>
          <a:r>
            <a:rPr lang="en-US" sz="1400" dirty="0">
              <a:solidFill>
                <a:srgbClr val="002060"/>
              </a:solidFill>
            </a:rPr>
            <a:t>Predict NEM relay pull-in/pull-out voltages using models</a:t>
          </a:r>
        </a:p>
      </dgm:t>
    </dgm:pt>
    <dgm:pt modelId="{7E2CED30-6512-2549-863C-2C7A8785E15C}" type="parTrans" cxnId="{F64766CE-39D5-AE45-B798-3871B02677A9}">
      <dgm:prSet/>
      <dgm:spPr/>
      <dgm:t>
        <a:bodyPr/>
        <a:lstStyle/>
        <a:p>
          <a:endParaRPr lang="en-US"/>
        </a:p>
      </dgm:t>
    </dgm:pt>
    <dgm:pt modelId="{F339F069-D56A-984F-B254-65BCC76DCC6F}" type="sibTrans" cxnId="{F64766CE-39D5-AE45-B798-3871B02677A9}">
      <dgm:prSet/>
      <dgm:spPr/>
      <dgm:t>
        <a:bodyPr/>
        <a:lstStyle/>
        <a:p>
          <a:endParaRPr lang="en-US"/>
        </a:p>
      </dgm:t>
    </dgm:pt>
    <dgm:pt modelId="{04CEB76B-0481-024D-9651-D9F89514B76A}">
      <dgm:prSet custT="1"/>
      <dgm:spPr>
        <a:ln>
          <a:noFill/>
        </a:ln>
      </dgm:spPr>
      <dgm:t>
        <a:bodyPr/>
        <a:lstStyle/>
        <a:p>
          <a:r>
            <a:rPr lang="en-US" sz="1400" dirty="0"/>
            <a:t>Row/column drivers need to be implemented</a:t>
          </a:r>
        </a:p>
      </dgm:t>
    </dgm:pt>
    <dgm:pt modelId="{F46A714A-A888-EE48-A8C1-506BA075374B}" type="parTrans" cxnId="{5896D749-1C41-0B4A-95CF-A9CB8C1CF9AE}">
      <dgm:prSet/>
      <dgm:spPr/>
      <dgm:t>
        <a:bodyPr/>
        <a:lstStyle/>
        <a:p>
          <a:endParaRPr lang="en-US"/>
        </a:p>
      </dgm:t>
    </dgm:pt>
    <dgm:pt modelId="{4A3B9800-396D-5546-9DDA-D3B7089D3AF1}" type="sibTrans" cxnId="{5896D749-1C41-0B4A-95CF-A9CB8C1CF9AE}">
      <dgm:prSet/>
      <dgm:spPr/>
      <dgm:t>
        <a:bodyPr/>
        <a:lstStyle/>
        <a:p>
          <a:endParaRPr lang="en-US"/>
        </a:p>
      </dgm:t>
    </dgm:pt>
    <dgm:pt modelId="{8E6F7F4D-297F-7C4D-AFF4-DCFAF9C08683}" type="pres">
      <dgm:prSet presAssocID="{CD7A955C-2C67-B444-A115-484C3760AB94}" presName="cycleMatrixDiagram" presStyleCnt="0">
        <dgm:presLayoutVars>
          <dgm:chMax val="1"/>
          <dgm:dir/>
          <dgm:animLvl val="lvl"/>
          <dgm:resizeHandles val="exact"/>
        </dgm:presLayoutVars>
      </dgm:prSet>
      <dgm:spPr/>
    </dgm:pt>
    <dgm:pt modelId="{8F8C89FD-8765-604D-84C5-C43FF94CD37F}" type="pres">
      <dgm:prSet presAssocID="{CD7A955C-2C67-B444-A115-484C3760AB94}" presName="children" presStyleCnt="0"/>
      <dgm:spPr/>
    </dgm:pt>
    <dgm:pt modelId="{20D8D60F-F23E-7F42-BF56-2242F8FBC6AC}" type="pres">
      <dgm:prSet presAssocID="{CD7A955C-2C67-B444-A115-484C3760AB94}" presName="child1group" presStyleCnt="0"/>
      <dgm:spPr/>
    </dgm:pt>
    <dgm:pt modelId="{E3F3A7FC-E4BE-5A49-ADC9-1E874A6075A6}" type="pres">
      <dgm:prSet presAssocID="{CD7A955C-2C67-B444-A115-484C3760AB94}" presName="child1" presStyleLbl="bgAcc1" presStyleIdx="0" presStyleCnt="4" custScaleX="262331" custLinFactNeighborX="-64196" custLinFactNeighborY="912"/>
      <dgm:spPr/>
    </dgm:pt>
    <dgm:pt modelId="{7572385F-F62E-5746-AD7F-4AB71412615C}" type="pres">
      <dgm:prSet presAssocID="{CD7A955C-2C67-B444-A115-484C3760AB94}" presName="child1Text" presStyleLbl="bgAcc1" presStyleIdx="0" presStyleCnt="4">
        <dgm:presLayoutVars>
          <dgm:bulletEnabled val="1"/>
        </dgm:presLayoutVars>
      </dgm:prSet>
      <dgm:spPr/>
    </dgm:pt>
    <dgm:pt modelId="{DF4C9758-EE24-D840-AD35-DC776560EDE6}" type="pres">
      <dgm:prSet presAssocID="{CD7A955C-2C67-B444-A115-484C3760AB94}" presName="child2group" presStyleCnt="0"/>
      <dgm:spPr/>
    </dgm:pt>
    <dgm:pt modelId="{C7EC4A41-B7AD-744D-8359-42BC83B5A7B2}" type="pres">
      <dgm:prSet presAssocID="{CD7A955C-2C67-B444-A115-484C3760AB94}" presName="child2" presStyleLbl="bgAcc1" presStyleIdx="1" presStyleCnt="4" custScaleX="222147" custLinFactNeighborX="56433" custLinFactNeighborY="1824"/>
      <dgm:spPr/>
    </dgm:pt>
    <dgm:pt modelId="{56CE1E19-FC94-8B41-9EFA-E543C146DFEA}" type="pres">
      <dgm:prSet presAssocID="{CD7A955C-2C67-B444-A115-484C3760AB94}" presName="child2Text" presStyleLbl="bgAcc1" presStyleIdx="1" presStyleCnt="4">
        <dgm:presLayoutVars>
          <dgm:bulletEnabled val="1"/>
        </dgm:presLayoutVars>
      </dgm:prSet>
      <dgm:spPr/>
    </dgm:pt>
    <dgm:pt modelId="{63A2A486-8F0C-014A-83CF-AA606FA9AF14}" type="pres">
      <dgm:prSet presAssocID="{CD7A955C-2C67-B444-A115-484C3760AB94}" presName="child3group" presStyleCnt="0"/>
      <dgm:spPr/>
    </dgm:pt>
    <dgm:pt modelId="{D51DD394-8005-D049-A464-D0F91C7A887B}" type="pres">
      <dgm:prSet presAssocID="{CD7A955C-2C67-B444-A115-484C3760AB94}" presName="child3" presStyleLbl="bgAcc1" presStyleIdx="2" presStyleCnt="4" custScaleX="233792" custLinFactNeighborX="52254"/>
      <dgm:spPr/>
    </dgm:pt>
    <dgm:pt modelId="{8C91C03F-433E-B545-ABC8-FF9FED29DE62}" type="pres">
      <dgm:prSet presAssocID="{CD7A955C-2C67-B444-A115-484C3760AB94}" presName="child3Text" presStyleLbl="bgAcc1" presStyleIdx="2" presStyleCnt="4">
        <dgm:presLayoutVars>
          <dgm:bulletEnabled val="1"/>
        </dgm:presLayoutVars>
      </dgm:prSet>
      <dgm:spPr/>
    </dgm:pt>
    <dgm:pt modelId="{58265384-C07E-7740-B357-505873E1426F}" type="pres">
      <dgm:prSet presAssocID="{CD7A955C-2C67-B444-A115-484C3760AB94}" presName="child4group" presStyleCnt="0"/>
      <dgm:spPr/>
    </dgm:pt>
    <dgm:pt modelId="{5D8A07EF-E931-BD46-AFBB-8562283B768E}" type="pres">
      <dgm:prSet presAssocID="{CD7A955C-2C67-B444-A115-484C3760AB94}" presName="child4" presStyleLbl="bgAcc1" presStyleIdx="3" presStyleCnt="4" custScaleX="230815" custLinFactNeighborX="-80812"/>
      <dgm:spPr/>
    </dgm:pt>
    <dgm:pt modelId="{39C8287E-2478-BC4B-B1B4-9AAA81A2FB2C}" type="pres">
      <dgm:prSet presAssocID="{CD7A955C-2C67-B444-A115-484C3760AB94}" presName="child4Text" presStyleLbl="bgAcc1" presStyleIdx="3" presStyleCnt="4">
        <dgm:presLayoutVars>
          <dgm:bulletEnabled val="1"/>
        </dgm:presLayoutVars>
      </dgm:prSet>
      <dgm:spPr/>
    </dgm:pt>
    <dgm:pt modelId="{C86D144C-56BC-2842-A53B-9E5EE4CA84CD}" type="pres">
      <dgm:prSet presAssocID="{CD7A955C-2C67-B444-A115-484C3760AB94}" presName="childPlaceholder" presStyleCnt="0"/>
      <dgm:spPr/>
    </dgm:pt>
    <dgm:pt modelId="{F705EDE9-7D8E-B34E-83A4-1B3922AAC526}" type="pres">
      <dgm:prSet presAssocID="{CD7A955C-2C67-B444-A115-484C3760AB94}" presName="circle" presStyleCnt="0"/>
      <dgm:spPr/>
    </dgm:pt>
    <dgm:pt modelId="{851150B8-9258-074F-8743-6537E28E5016}" type="pres">
      <dgm:prSet presAssocID="{CD7A955C-2C67-B444-A115-484C3760AB94}" presName="quadrant1" presStyleLbl="node1" presStyleIdx="0" presStyleCnt="4">
        <dgm:presLayoutVars>
          <dgm:chMax val="1"/>
          <dgm:bulletEnabled val="1"/>
        </dgm:presLayoutVars>
      </dgm:prSet>
      <dgm:spPr/>
    </dgm:pt>
    <dgm:pt modelId="{1B7E48AB-B928-AC45-B840-58DF4E9DA2A3}" type="pres">
      <dgm:prSet presAssocID="{CD7A955C-2C67-B444-A115-484C3760AB94}" presName="quadrant2" presStyleLbl="node1" presStyleIdx="1" presStyleCnt="4">
        <dgm:presLayoutVars>
          <dgm:chMax val="1"/>
          <dgm:bulletEnabled val="1"/>
        </dgm:presLayoutVars>
      </dgm:prSet>
      <dgm:spPr/>
    </dgm:pt>
    <dgm:pt modelId="{DCD5C749-7397-B648-965E-24BBD40EE8BA}" type="pres">
      <dgm:prSet presAssocID="{CD7A955C-2C67-B444-A115-484C3760AB94}" presName="quadrant3" presStyleLbl="node1" presStyleIdx="2" presStyleCnt="4">
        <dgm:presLayoutVars>
          <dgm:chMax val="1"/>
          <dgm:bulletEnabled val="1"/>
        </dgm:presLayoutVars>
      </dgm:prSet>
      <dgm:spPr/>
    </dgm:pt>
    <dgm:pt modelId="{32E24827-E138-2F4A-B270-11A2A908CE49}" type="pres">
      <dgm:prSet presAssocID="{CD7A955C-2C67-B444-A115-484C3760AB94}" presName="quadrant4" presStyleLbl="node1" presStyleIdx="3" presStyleCnt="4">
        <dgm:presLayoutVars>
          <dgm:chMax val="1"/>
          <dgm:bulletEnabled val="1"/>
        </dgm:presLayoutVars>
      </dgm:prSet>
      <dgm:spPr/>
    </dgm:pt>
    <dgm:pt modelId="{DBBBC484-122A-3E44-B284-8ABA07CF147A}" type="pres">
      <dgm:prSet presAssocID="{CD7A955C-2C67-B444-A115-484C3760AB94}" presName="quadrantPlaceholder" presStyleCnt="0"/>
      <dgm:spPr/>
    </dgm:pt>
    <dgm:pt modelId="{993EFA02-A7E8-224C-9A4B-D8385D2386B0}" type="pres">
      <dgm:prSet presAssocID="{CD7A955C-2C67-B444-A115-484C3760AB94}" presName="center1" presStyleLbl="fgShp" presStyleIdx="0" presStyleCnt="2"/>
      <dgm:spPr>
        <a:solidFill>
          <a:srgbClr val="7030A0"/>
        </a:solidFill>
        <a:ln w="38100">
          <a:solidFill>
            <a:srgbClr val="FFFF00"/>
          </a:solidFill>
        </a:ln>
      </dgm:spPr>
    </dgm:pt>
    <dgm:pt modelId="{A879F795-B2BA-F84F-8AA6-52076CC08E5D}" type="pres">
      <dgm:prSet presAssocID="{CD7A955C-2C67-B444-A115-484C3760AB94}" presName="center2" presStyleLbl="fgShp" presStyleIdx="1" presStyleCnt="2"/>
      <dgm:spPr>
        <a:solidFill>
          <a:srgbClr val="7030A0"/>
        </a:solidFill>
        <a:ln w="38100">
          <a:solidFill>
            <a:srgbClr val="FFFF00"/>
          </a:solidFill>
        </a:ln>
      </dgm:spPr>
    </dgm:pt>
  </dgm:ptLst>
  <dgm:cxnLst>
    <dgm:cxn modelId="{68AEBF09-9F12-274F-B560-F74E4CAB5C2A}" type="presOf" srcId="{04CEB76B-0481-024D-9651-D9F89514B76A}" destId="{56CE1E19-FC94-8B41-9EFA-E543C146DFEA}" srcOrd="1" destOrd="4" presId="urn:microsoft.com/office/officeart/2005/8/layout/cycle4"/>
    <dgm:cxn modelId="{B507B40C-4D74-7548-AF17-BD4C0594B170}" type="presOf" srcId="{3E09A39F-89ED-A44E-8387-46B38BA79B46}" destId="{E3F3A7FC-E4BE-5A49-ADC9-1E874A6075A6}" srcOrd="0" destOrd="7" presId="urn:microsoft.com/office/officeart/2005/8/layout/cycle4"/>
    <dgm:cxn modelId="{E74D9B0F-1B86-D049-8700-FFDA502850C9}" type="presOf" srcId="{7B41FA6A-3B76-DB47-BD15-BC8CC8126917}" destId="{C7EC4A41-B7AD-744D-8359-42BC83B5A7B2}" srcOrd="0" destOrd="1" presId="urn:microsoft.com/office/officeart/2005/8/layout/cycle4"/>
    <dgm:cxn modelId="{6D0D8417-51C8-9046-AE48-B9EDC3BED569}" srcId="{9A7BBE43-6146-8640-BE61-80894BD1880D}" destId="{30239DC8-7AD5-DA46-BDAC-3FA332D5C70D}" srcOrd="2" destOrd="0" parTransId="{62C19CB3-DA24-A142-9E48-1C2E173C7DEC}" sibTransId="{8E4A40D1-B31B-B343-AE75-CE848A450016}"/>
    <dgm:cxn modelId="{BFB1DB17-3447-0140-85EF-7479F8E29C60}" type="presOf" srcId="{17732DF9-8558-1E44-BEFE-01207B0C74DC}" destId="{D51DD394-8005-D049-A464-D0F91C7A887B}" srcOrd="0" destOrd="0" presId="urn:microsoft.com/office/officeart/2005/8/layout/cycle4"/>
    <dgm:cxn modelId="{58E11D19-16BD-F644-93FB-8D288F27A12A}" srcId="{3275033F-8318-8F44-AED4-1FA4A3408A07}" destId="{7AFE630D-D3F6-1E41-9D1E-9152F4BBA3B9}" srcOrd="3" destOrd="0" parTransId="{3DB1075C-3629-A146-977E-7A5743CE3018}" sibTransId="{7D8F0B67-9493-714D-94E0-3D7F69B37587}"/>
    <dgm:cxn modelId="{C48E8519-BE79-E54A-A356-874F6737BA73}" type="presOf" srcId="{162A7F35-C3BF-2D47-8BBD-F3DC0026059F}" destId="{39C8287E-2478-BC4B-B1B4-9AAA81A2FB2C}" srcOrd="1" destOrd="1" presId="urn:microsoft.com/office/officeart/2005/8/layout/cycle4"/>
    <dgm:cxn modelId="{9F263725-430D-984C-B12D-2C75746EEAEA}" type="presOf" srcId="{04CEB76B-0481-024D-9651-D9F89514B76A}" destId="{C7EC4A41-B7AD-744D-8359-42BC83B5A7B2}" srcOrd="0" destOrd="4" presId="urn:microsoft.com/office/officeart/2005/8/layout/cycle4"/>
    <dgm:cxn modelId="{F501B129-8AB9-A346-9E17-A66BAF8D3F28}" srcId="{45FAC789-769C-1F44-9153-EBDCD93F32FA}" destId="{14C6BB7E-E216-D049-BD93-A6E417CF977F}" srcOrd="1" destOrd="0" parTransId="{BA99D3B2-F40C-1045-B756-513213B5C651}" sibTransId="{85CF7072-2BCC-4F4E-B250-4B257A837B01}"/>
    <dgm:cxn modelId="{E0606B35-5193-5E45-8A58-8AB772D362C3}" srcId="{3275033F-8318-8F44-AED4-1FA4A3408A07}" destId="{85645057-EEED-EC45-A315-B76896E7388D}" srcOrd="1" destOrd="0" parTransId="{E461706D-83CB-174F-91DE-E4D160DF87FF}" sibTransId="{02D0C932-91A5-6541-8992-62A194C28B99}"/>
    <dgm:cxn modelId="{F045FF38-6B3D-9B45-9BC5-BD0B124A3A47}" type="presOf" srcId="{3FD7AB5B-6BDF-574B-A93D-6DE0329A1FF1}" destId="{E3F3A7FC-E4BE-5A49-ADC9-1E874A6075A6}" srcOrd="0" destOrd="0" presId="urn:microsoft.com/office/officeart/2005/8/layout/cycle4"/>
    <dgm:cxn modelId="{CA84FB3C-9C5A-EE4A-9658-A2876628763C}" type="presOf" srcId="{C7B0E62A-3697-9742-A0C3-83758134BDB8}" destId="{56CE1E19-FC94-8B41-9EFA-E543C146DFEA}" srcOrd="1" destOrd="2" presId="urn:microsoft.com/office/officeart/2005/8/layout/cycle4"/>
    <dgm:cxn modelId="{84B08D3D-AD12-6A49-9ED9-DDBDF7435F5B}" type="presOf" srcId="{3E09A39F-89ED-A44E-8387-46B38BA79B46}" destId="{7572385F-F62E-5746-AD7F-4AB71412615C}" srcOrd="1" destOrd="7" presId="urn:microsoft.com/office/officeart/2005/8/layout/cycle4"/>
    <dgm:cxn modelId="{A8FAD93E-5A7E-6542-A1BA-E837B79EA275}" type="presOf" srcId="{162A7F35-C3BF-2D47-8BBD-F3DC0026059F}" destId="{5D8A07EF-E931-BD46-AFBB-8562283B768E}" srcOrd="0" destOrd="1" presId="urn:microsoft.com/office/officeart/2005/8/layout/cycle4"/>
    <dgm:cxn modelId="{7C7A6C41-54AC-014A-8416-1867E9A71DF6}" type="presOf" srcId="{85645057-EEED-EC45-A315-B76896E7388D}" destId="{7572385F-F62E-5746-AD7F-4AB71412615C}" srcOrd="1" destOrd="1" presId="urn:microsoft.com/office/officeart/2005/8/layout/cycle4"/>
    <dgm:cxn modelId="{2392BE44-A7C4-4940-9E81-D24A291A01AF}" srcId="{9A7BBE43-6146-8640-BE61-80894BD1880D}" destId="{EFE8E2A9-435A-E042-AE1E-A86A9BFB9D1B}" srcOrd="0" destOrd="0" parTransId="{C2F2BE0F-D19A-3E42-B746-A959C52EA8D3}" sibTransId="{A61FDB28-5888-8B44-876E-810C5929F6D0}"/>
    <dgm:cxn modelId="{463E3545-0447-6544-8CC0-D7D643696DD1}" type="presOf" srcId="{7AFE630D-D3F6-1E41-9D1E-9152F4BBA3B9}" destId="{7572385F-F62E-5746-AD7F-4AB71412615C}" srcOrd="1" destOrd="3" presId="urn:microsoft.com/office/officeart/2005/8/layout/cycle4"/>
    <dgm:cxn modelId="{46A5E545-9A8A-E246-9C62-8CAC3AD9AC86}" srcId="{45FAC789-769C-1F44-9153-EBDCD93F32FA}" destId="{17732DF9-8558-1E44-BEFE-01207B0C74DC}" srcOrd="0" destOrd="0" parTransId="{DFD15FEB-696E-0549-96A9-F03474193797}" sibTransId="{6F623A54-A368-644A-9861-CD638AC79192}"/>
    <dgm:cxn modelId="{5896D749-1C41-0B4A-95CF-A9CB8C1CF9AE}" srcId="{A279106B-51D2-4242-A2C1-B724C7D8ACD0}" destId="{04CEB76B-0481-024D-9651-D9F89514B76A}" srcOrd="4" destOrd="0" parTransId="{F46A714A-A888-EE48-A8C1-506BA075374B}" sibTransId="{4A3B9800-396D-5546-9DDA-D3B7089D3AF1}"/>
    <dgm:cxn modelId="{A4A2774C-BEFA-F34C-AEC5-F2A1166EAF06}" type="presOf" srcId="{A279106B-51D2-4242-A2C1-B724C7D8ACD0}" destId="{1B7E48AB-B928-AC45-B840-58DF4E9DA2A3}" srcOrd="0" destOrd="0" presId="urn:microsoft.com/office/officeart/2005/8/layout/cycle4"/>
    <dgm:cxn modelId="{1F06F84C-B39E-894F-B466-9D6525A51C27}" type="presOf" srcId="{3275033F-8318-8F44-AED4-1FA4A3408A07}" destId="{851150B8-9258-074F-8743-6537E28E5016}" srcOrd="0" destOrd="0" presId="urn:microsoft.com/office/officeart/2005/8/layout/cycle4"/>
    <dgm:cxn modelId="{00A60B4E-79B6-A042-A8A8-B5E078A80D62}" srcId="{A279106B-51D2-4242-A2C1-B724C7D8ACD0}" destId="{C88CE726-3FC4-764F-9682-8A346C0312F8}" srcOrd="3" destOrd="0" parTransId="{BAF62A01-F3A7-BC48-898A-FA2140742F74}" sibTransId="{CD9BA4BB-C8B3-7940-913D-67B2AA320E6B}"/>
    <dgm:cxn modelId="{5D832652-BE8C-C941-A91B-BAA497D9C071}" type="presOf" srcId="{7B41FA6A-3B76-DB47-BD15-BC8CC8126917}" destId="{56CE1E19-FC94-8B41-9EFA-E543C146DFEA}" srcOrd="1" destOrd="1" presId="urn:microsoft.com/office/officeart/2005/8/layout/cycle4"/>
    <dgm:cxn modelId="{5BEBCC5E-D574-5D44-8642-74B850927F54}" type="presOf" srcId="{EFE8E2A9-435A-E042-AE1E-A86A9BFB9D1B}" destId="{39C8287E-2478-BC4B-B1B4-9AAA81A2FB2C}" srcOrd="1" destOrd="0" presId="urn:microsoft.com/office/officeart/2005/8/layout/cycle4"/>
    <dgm:cxn modelId="{5C0DE360-2955-3F4D-B782-31026A39CA80}" srcId="{9A7BBE43-6146-8640-BE61-80894BD1880D}" destId="{162A7F35-C3BF-2D47-8BBD-F3DC0026059F}" srcOrd="1" destOrd="0" parTransId="{22B5BFD6-D78D-484E-B0AA-9E4EA78326FF}" sibTransId="{610C2682-EEB2-0D41-92C8-39E91858A620}"/>
    <dgm:cxn modelId="{B82CB867-C3B5-5D4E-B4AE-B144D7AD94E1}" srcId="{3275033F-8318-8F44-AED4-1FA4A3408A07}" destId="{3FD7AB5B-6BDF-574B-A93D-6DE0329A1FF1}" srcOrd="0" destOrd="0" parTransId="{57F8EC9A-1647-314C-A3CC-A4F09D4CCECC}" sibTransId="{85756D7A-F816-214D-8E1E-324DE35C8AC9}"/>
    <dgm:cxn modelId="{F4EDA271-F0C0-F14C-82E6-7D7A979760DF}" type="presOf" srcId="{8BF5357A-50CB-A849-AB10-1A1D5D491F6A}" destId="{7572385F-F62E-5746-AD7F-4AB71412615C}" srcOrd="1" destOrd="6" presId="urn:microsoft.com/office/officeart/2005/8/layout/cycle4"/>
    <dgm:cxn modelId="{5C0DB773-7620-954F-875E-BA4C84A1CE85}" srcId="{A279106B-51D2-4242-A2C1-B724C7D8ACD0}" destId="{C7B0E62A-3697-9742-A0C3-83758134BDB8}" srcOrd="2" destOrd="0" parTransId="{473AC12D-D62E-3042-95B0-65E4680DE51D}" sibTransId="{1CE434D8-B4C4-CD41-B8CE-EE62466CA848}"/>
    <dgm:cxn modelId="{918CE976-DD3A-3240-B495-A7EAAE604477}" srcId="{A279106B-51D2-4242-A2C1-B724C7D8ACD0}" destId="{89922C71-0C21-774B-ABE1-D986A94A1CFD}" srcOrd="0" destOrd="0" parTransId="{7076E6F6-D3E8-AF40-8E99-A50BC3D89FF7}" sibTransId="{48BEE10B-F281-EE40-B9F6-076198F4030F}"/>
    <dgm:cxn modelId="{8144E07A-C2F4-7342-B04C-D4B34200CAA0}" type="presOf" srcId="{C88CE726-3FC4-764F-9682-8A346C0312F8}" destId="{56CE1E19-FC94-8B41-9EFA-E543C146DFEA}" srcOrd="1" destOrd="3" presId="urn:microsoft.com/office/officeart/2005/8/layout/cycle4"/>
    <dgm:cxn modelId="{04B91D7C-38BD-9D40-9FB4-8FCAEC5D9740}" srcId="{3275033F-8318-8F44-AED4-1FA4A3408A07}" destId="{3E09A39F-89ED-A44E-8387-46B38BA79B46}" srcOrd="7" destOrd="0" parTransId="{C086CA8B-14F3-C442-AE3C-07DAE814FFA2}" sibTransId="{9FAC96C4-625F-5448-AD03-875489727497}"/>
    <dgm:cxn modelId="{A752A284-21CE-374A-9E04-B979EFF046ED}" srcId="{3275033F-8318-8F44-AED4-1FA4A3408A07}" destId="{C955D028-0B8A-394D-93E6-C44B86FD65F9}" srcOrd="2" destOrd="0" parTransId="{18FE3437-B5D5-9B4A-A0C2-E65BAE2175B4}" sibTransId="{078D69F8-B644-FD45-8BA8-3674E62AC141}"/>
    <dgm:cxn modelId="{E5F1F885-B546-2C4C-B1A4-CAE90D638531}" type="presOf" srcId="{9A7BBE43-6146-8640-BE61-80894BD1880D}" destId="{32E24827-E138-2F4A-B270-11A2A908CE49}" srcOrd="0" destOrd="0" presId="urn:microsoft.com/office/officeart/2005/8/layout/cycle4"/>
    <dgm:cxn modelId="{C3A92187-F7FA-7245-8DD2-073ECF688AB3}" type="presOf" srcId="{30239DC8-7AD5-DA46-BDAC-3FA332D5C70D}" destId="{5D8A07EF-E931-BD46-AFBB-8562283B768E}" srcOrd="0" destOrd="2" presId="urn:microsoft.com/office/officeart/2005/8/layout/cycle4"/>
    <dgm:cxn modelId="{9524118A-919A-8548-B184-2316779B7EDA}" type="presOf" srcId="{17732DF9-8558-1E44-BEFE-01207B0C74DC}" destId="{8C91C03F-433E-B545-ABC8-FF9FED29DE62}" srcOrd="1" destOrd="0" presId="urn:microsoft.com/office/officeart/2005/8/layout/cycle4"/>
    <dgm:cxn modelId="{97A2298D-13FC-A949-BD9E-F69BBBE762F4}" srcId="{3275033F-8318-8F44-AED4-1FA4A3408A07}" destId="{8BF5357A-50CB-A849-AB10-1A1D5D491F6A}" srcOrd="6" destOrd="0" parTransId="{2177F583-145D-6740-8E17-3A9ED9FD510F}" sibTransId="{905E16C7-7B92-1B42-AFE8-342E903C2FE8}"/>
    <dgm:cxn modelId="{A93FA78E-EC8C-9648-B173-921BC5D2FF15}" srcId="{CD7A955C-2C67-B444-A115-484C3760AB94}" destId="{45FAC789-769C-1F44-9153-EBDCD93F32FA}" srcOrd="2" destOrd="0" parTransId="{6A94EE7A-5320-AE4A-84F1-62A4CCCA1E81}" sibTransId="{56425E3D-AC2D-D44C-B1B9-008B90DFE072}"/>
    <dgm:cxn modelId="{1BAEA48F-0113-B24A-BC76-7E8E40607483}" srcId="{CD7A955C-2C67-B444-A115-484C3760AB94}" destId="{3275033F-8318-8F44-AED4-1FA4A3408A07}" srcOrd="0" destOrd="0" parTransId="{21EC0007-14AE-9D46-A38E-38AE758BE346}" sibTransId="{FDFC2B6A-B11E-2C41-8ED6-6C17B728F703}"/>
    <dgm:cxn modelId="{117E7990-DFBF-1D45-A407-0AF6710A4B2D}" type="presOf" srcId="{EFE8E2A9-435A-E042-AE1E-A86A9BFB9D1B}" destId="{5D8A07EF-E931-BD46-AFBB-8562283B768E}" srcOrd="0" destOrd="0" presId="urn:microsoft.com/office/officeart/2005/8/layout/cycle4"/>
    <dgm:cxn modelId="{9EB29892-CDC5-7A4D-8FEA-49596AC9508D}" type="presOf" srcId="{C955D028-0B8A-394D-93E6-C44B86FD65F9}" destId="{E3F3A7FC-E4BE-5A49-ADC9-1E874A6075A6}" srcOrd="0" destOrd="2" presId="urn:microsoft.com/office/officeart/2005/8/layout/cycle4"/>
    <dgm:cxn modelId="{23116895-3E27-EE4A-9AFB-CAE1D6DFEE49}" type="presOf" srcId="{89922C71-0C21-774B-ABE1-D986A94A1CFD}" destId="{C7EC4A41-B7AD-744D-8359-42BC83B5A7B2}" srcOrd="0" destOrd="0" presId="urn:microsoft.com/office/officeart/2005/8/layout/cycle4"/>
    <dgm:cxn modelId="{CEC7C599-42FE-F641-830F-9A83F46FF1D8}" srcId="{CD7A955C-2C67-B444-A115-484C3760AB94}" destId="{9A7BBE43-6146-8640-BE61-80894BD1880D}" srcOrd="3" destOrd="0" parTransId="{78120809-A7B2-7940-862D-BCFA585B81F4}" sibTransId="{68095A79-3553-C74B-8B06-E749DC5927D3}"/>
    <dgm:cxn modelId="{6EA534A0-796F-B14C-91D6-85BE6D7EA077}" type="presOf" srcId="{89922C71-0C21-774B-ABE1-D986A94A1CFD}" destId="{56CE1E19-FC94-8B41-9EFA-E543C146DFEA}" srcOrd="1" destOrd="0" presId="urn:microsoft.com/office/officeart/2005/8/layout/cycle4"/>
    <dgm:cxn modelId="{140C4EA5-7FFB-BD47-A395-E3FEA1AE9269}" type="presOf" srcId="{C88CE726-3FC4-764F-9682-8A346C0312F8}" destId="{C7EC4A41-B7AD-744D-8359-42BC83B5A7B2}" srcOrd="0" destOrd="3" presId="urn:microsoft.com/office/officeart/2005/8/layout/cycle4"/>
    <dgm:cxn modelId="{10BACDA7-1D73-994C-9E0D-1975C6789D40}" type="presOf" srcId="{8E6C742C-5190-044A-8F73-65BAF580A638}" destId="{E3F3A7FC-E4BE-5A49-ADC9-1E874A6075A6}" srcOrd="0" destOrd="4" presId="urn:microsoft.com/office/officeart/2005/8/layout/cycle4"/>
    <dgm:cxn modelId="{80F5A7AC-76E5-2341-B381-C21730A55C82}" srcId="{3275033F-8318-8F44-AED4-1FA4A3408A07}" destId="{8E6C742C-5190-044A-8F73-65BAF580A638}" srcOrd="4" destOrd="0" parTransId="{2607B348-FB57-B64B-8B20-4857AD972C3A}" sibTransId="{F1B5E402-E614-154D-B801-A110C396A8E9}"/>
    <dgm:cxn modelId="{393AFDAC-264D-354B-BF90-F99344814F0C}" type="presOf" srcId="{CD7A955C-2C67-B444-A115-484C3760AB94}" destId="{8E6F7F4D-297F-7C4D-AFF4-DCFAF9C08683}" srcOrd="0" destOrd="0" presId="urn:microsoft.com/office/officeart/2005/8/layout/cycle4"/>
    <dgm:cxn modelId="{C5C6E4AD-8A06-4A4D-88F4-2A8128A6E6DE}" srcId="{A279106B-51D2-4242-A2C1-B724C7D8ACD0}" destId="{7B41FA6A-3B76-DB47-BD15-BC8CC8126917}" srcOrd="1" destOrd="0" parTransId="{22A7B496-BB67-8748-8692-C9B8C33360BB}" sibTransId="{EB297300-66ED-2B45-AC15-40B03AD1B237}"/>
    <dgm:cxn modelId="{893A46B5-A49E-EB4E-92AC-2790EC3F333C}" type="presOf" srcId="{30239DC8-7AD5-DA46-BDAC-3FA332D5C70D}" destId="{39C8287E-2478-BC4B-B1B4-9AAA81A2FB2C}" srcOrd="1" destOrd="2" presId="urn:microsoft.com/office/officeart/2005/8/layout/cycle4"/>
    <dgm:cxn modelId="{7E0088BC-0686-5C4B-86F5-3D741D937513}" type="presOf" srcId="{66C3F784-4110-FE45-A5E0-3AB6F977864C}" destId="{E3F3A7FC-E4BE-5A49-ADC9-1E874A6075A6}" srcOrd="0" destOrd="5" presId="urn:microsoft.com/office/officeart/2005/8/layout/cycle4"/>
    <dgm:cxn modelId="{279875BD-CCE0-5744-BEA8-DA4484E63C93}" type="presOf" srcId="{C7B0E62A-3697-9742-A0C3-83758134BDB8}" destId="{C7EC4A41-B7AD-744D-8359-42BC83B5A7B2}" srcOrd="0" destOrd="2" presId="urn:microsoft.com/office/officeart/2005/8/layout/cycle4"/>
    <dgm:cxn modelId="{F082E2BE-E70E-974C-B69C-ED80DA436C76}" type="presOf" srcId="{3FD7AB5B-6BDF-574B-A93D-6DE0329A1FF1}" destId="{7572385F-F62E-5746-AD7F-4AB71412615C}" srcOrd="1" destOrd="0" presId="urn:microsoft.com/office/officeart/2005/8/layout/cycle4"/>
    <dgm:cxn modelId="{41066AC8-C9FB-494F-8D4B-9954BCECC74F}" type="presOf" srcId="{14C6BB7E-E216-D049-BD93-A6E417CF977F}" destId="{D51DD394-8005-D049-A464-D0F91C7A887B}" srcOrd="0" destOrd="1" presId="urn:microsoft.com/office/officeart/2005/8/layout/cycle4"/>
    <dgm:cxn modelId="{899579CA-A816-334D-BC95-3120710B7541}" type="presOf" srcId="{66C3F784-4110-FE45-A5E0-3AB6F977864C}" destId="{7572385F-F62E-5746-AD7F-4AB71412615C}" srcOrd="1" destOrd="5" presId="urn:microsoft.com/office/officeart/2005/8/layout/cycle4"/>
    <dgm:cxn modelId="{D23FE1CB-3125-FA47-B15E-04862D072C73}" type="presOf" srcId="{8BF5357A-50CB-A849-AB10-1A1D5D491F6A}" destId="{E3F3A7FC-E4BE-5A49-ADC9-1E874A6075A6}" srcOrd="0" destOrd="6" presId="urn:microsoft.com/office/officeart/2005/8/layout/cycle4"/>
    <dgm:cxn modelId="{F64766CE-39D5-AE45-B798-3871B02677A9}" srcId="{3275033F-8318-8F44-AED4-1FA4A3408A07}" destId="{66C3F784-4110-FE45-A5E0-3AB6F977864C}" srcOrd="5" destOrd="0" parTransId="{7E2CED30-6512-2549-863C-2C7A8785E15C}" sibTransId="{F339F069-D56A-984F-B254-65BCC76DCC6F}"/>
    <dgm:cxn modelId="{9DDD95CE-6491-FD4E-BD53-5B8A6C7BA5BA}" type="presOf" srcId="{45FAC789-769C-1F44-9153-EBDCD93F32FA}" destId="{DCD5C749-7397-B648-965E-24BBD40EE8BA}" srcOrd="0" destOrd="0" presId="urn:microsoft.com/office/officeart/2005/8/layout/cycle4"/>
    <dgm:cxn modelId="{EC79A5DE-FE58-8F46-967A-558B775DAAD6}" type="presOf" srcId="{7AFE630D-D3F6-1E41-9D1E-9152F4BBA3B9}" destId="{E3F3A7FC-E4BE-5A49-ADC9-1E874A6075A6}" srcOrd="0" destOrd="3" presId="urn:microsoft.com/office/officeart/2005/8/layout/cycle4"/>
    <dgm:cxn modelId="{82CC4CDF-4DB4-884A-986D-D7265FCC2FFE}" type="presOf" srcId="{85645057-EEED-EC45-A315-B76896E7388D}" destId="{E3F3A7FC-E4BE-5A49-ADC9-1E874A6075A6}" srcOrd="0" destOrd="1" presId="urn:microsoft.com/office/officeart/2005/8/layout/cycle4"/>
    <dgm:cxn modelId="{97A2E9E4-AD4F-E649-9534-A82EC1884D1B}" type="presOf" srcId="{14C6BB7E-E216-D049-BD93-A6E417CF977F}" destId="{8C91C03F-433E-B545-ABC8-FF9FED29DE62}" srcOrd="1" destOrd="1" presId="urn:microsoft.com/office/officeart/2005/8/layout/cycle4"/>
    <dgm:cxn modelId="{A7075AEC-1C64-8D45-8297-82CE9647762E}" srcId="{CD7A955C-2C67-B444-A115-484C3760AB94}" destId="{A279106B-51D2-4242-A2C1-B724C7D8ACD0}" srcOrd="1" destOrd="0" parTransId="{30426B67-C887-A640-B8B4-A8EC69ECA537}" sibTransId="{B897B60C-4F6B-C147-A321-D6E1096AA4F6}"/>
    <dgm:cxn modelId="{162137EE-B423-A340-B6D5-4E77777603BD}" type="presOf" srcId="{8E6C742C-5190-044A-8F73-65BAF580A638}" destId="{7572385F-F62E-5746-AD7F-4AB71412615C}" srcOrd="1" destOrd="4" presId="urn:microsoft.com/office/officeart/2005/8/layout/cycle4"/>
    <dgm:cxn modelId="{0371F2F5-01E9-BC46-B8C6-6952A631DC3D}" type="presOf" srcId="{C955D028-0B8A-394D-93E6-C44B86FD65F9}" destId="{7572385F-F62E-5746-AD7F-4AB71412615C}" srcOrd="1" destOrd="2" presId="urn:microsoft.com/office/officeart/2005/8/layout/cycle4"/>
    <dgm:cxn modelId="{22F715D6-9D76-C64B-B3CB-5FAB8564E60E}" type="presParOf" srcId="{8E6F7F4D-297F-7C4D-AFF4-DCFAF9C08683}" destId="{8F8C89FD-8765-604D-84C5-C43FF94CD37F}" srcOrd="0" destOrd="0" presId="urn:microsoft.com/office/officeart/2005/8/layout/cycle4"/>
    <dgm:cxn modelId="{9CDA71AC-C1F5-8045-901D-A61E9B307D1A}" type="presParOf" srcId="{8F8C89FD-8765-604D-84C5-C43FF94CD37F}" destId="{20D8D60F-F23E-7F42-BF56-2242F8FBC6AC}" srcOrd="0" destOrd="0" presId="urn:microsoft.com/office/officeart/2005/8/layout/cycle4"/>
    <dgm:cxn modelId="{8E33D9DD-EA83-594D-8959-FDD7018840C6}" type="presParOf" srcId="{20D8D60F-F23E-7F42-BF56-2242F8FBC6AC}" destId="{E3F3A7FC-E4BE-5A49-ADC9-1E874A6075A6}" srcOrd="0" destOrd="0" presId="urn:microsoft.com/office/officeart/2005/8/layout/cycle4"/>
    <dgm:cxn modelId="{7A7FEC50-9DB9-4C47-A5E2-CC7E513B30C9}" type="presParOf" srcId="{20D8D60F-F23E-7F42-BF56-2242F8FBC6AC}" destId="{7572385F-F62E-5746-AD7F-4AB71412615C}" srcOrd="1" destOrd="0" presId="urn:microsoft.com/office/officeart/2005/8/layout/cycle4"/>
    <dgm:cxn modelId="{920C0BD1-EBB5-5D40-AB23-A5A0FBAC8277}" type="presParOf" srcId="{8F8C89FD-8765-604D-84C5-C43FF94CD37F}" destId="{DF4C9758-EE24-D840-AD35-DC776560EDE6}" srcOrd="1" destOrd="0" presId="urn:microsoft.com/office/officeart/2005/8/layout/cycle4"/>
    <dgm:cxn modelId="{6A3010FE-BFC1-5E4A-B9A7-0B6D35BAE40F}" type="presParOf" srcId="{DF4C9758-EE24-D840-AD35-DC776560EDE6}" destId="{C7EC4A41-B7AD-744D-8359-42BC83B5A7B2}" srcOrd="0" destOrd="0" presId="urn:microsoft.com/office/officeart/2005/8/layout/cycle4"/>
    <dgm:cxn modelId="{383F4E32-55BC-5348-A725-C336C411BBE1}" type="presParOf" srcId="{DF4C9758-EE24-D840-AD35-DC776560EDE6}" destId="{56CE1E19-FC94-8B41-9EFA-E543C146DFEA}" srcOrd="1" destOrd="0" presId="urn:microsoft.com/office/officeart/2005/8/layout/cycle4"/>
    <dgm:cxn modelId="{6EA215B5-D5F0-F849-9075-2D01045BEE3C}" type="presParOf" srcId="{8F8C89FD-8765-604D-84C5-C43FF94CD37F}" destId="{63A2A486-8F0C-014A-83CF-AA606FA9AF14}" srcOrd="2" destOrd="0" presId="urn:microsoft.com/office/officeart/2005/8/layout/cycle4"/>
    <dgm:cxn modelId="{A81DAADB-F73A-F946-9A99-4846DBD34901}" type="presParOf" srcId="{63A2A486-8F0C-014A-83CF-AA606FA9AF14}" destId="{D51DD394-8005-D049-A464-D0F91C7A887B}" srcOrd="0" destOrd="0" presId="urn:microsoft.com/office/officeart/2005/8/layout/cycle4"/>
    <dgm:cxn modelId="{1A74F637-FC55-A14C-B3EC-FEB84AB9B77A}" type="presParOf" srcId="{63A2A486-8F0C-014A-83CF-AA606FA9AF14}" destId="{8C91C03F-433E-B545-ABC8-FF9FED29DE62}" srcOrd="1" destOrd="0" presId="urn:microsoft.com/office/officeart/2005/8/layout/cycle4"/>
    <dgm:cxn modelId="{9AAD99BB-5AA3-3045-9689-11193FDF0928}" type="presParOf" srcId="{8F8C89FD-8765-604D-84C5-C43FF94CD37F}" destId="{58265384-C07E-7740-B357-505873E1426F}" srcOrd="3" destOrd="0" presId="urn:microsoft.com/office/officeart/2005/8/layout/cycle4"/>
    <dgm:cxn modelId="{FC9945D3-0797-2546-B928-DC626E4B0F5E}" type="presParOf" srcId="{58265384-C07E-7740-B357-505873E1426F}" destId="{5D8A07EF-E931-BD46-AFBB-8562283B768E}" srcOrd="0" destOrd="0" presId="urn:microsoft.com/office/officeart/2005/8/layout/cycle4"/>
    <dgm:cxn modelId="{40E2A733-D235-0E47-83EB-916F6B264FBB}" type="presParOf" srcId="{58265384-C07E-7740-B357-505873E1426F}" destId="{39C8287E-2478-BC4B-B1B4-9AAA81A2FB2C}" srcOrd="1" destOrd="0" presId="urn:microsoft.com/office/officeart/2005/8/layout/cycle4"/>
    <dgm:cxn modelId="{C2A77673-40DF-7947-AD98-2AD4A5EFE368}" type="presParOf" srcId="{8F8C89FD-8765-604D-84C5-C43FF94CD37F}" destId="{C86D144C-56BC-2842-A53B-9E5EE4CA84CD}" srcOrd="4" destOrd="0" presId="urn:microsoft.com/office/officeart/2005/8/layout/cycle4"/>
    <dgm:cxn modelId="{1A61EB82-2FA5-4943-8508-76AD53B7584D}" type="presParOf" srcId="{8E6F7F4D-297F-7C4D-AFF4-DCFAF9C08683}" destId="{F705EDE9-7D8E-B34E-83A4-1B3922AAC526}" srcOrd="1" destOrd="0" presId="urn:microsoft.com/office/officeart/2005/8/layout/cycle4"/>
    <dgm:cxn modelId="{80F8E885-9D90-6D4D-8A5E-03E33786374F}" type="presParOf" srcId="{F705EDE9-7D8E-B34E-83A4-1B3922AAC526}" destId="{851150B8-9258-074F-8743-6537E28E5016}" srcOrd="0" destOrd="0" presId="urn:microsoft.com/office/officeart/2005/8/layout/cycle4"/>
    <dgm:cxn modelId="{D220EA33-4096-6C45-B58C-74804CF8F365}" type="presParOf" srcId="{F705EDE9-7D8E-B34E-83A4-1B3922AAC526}" destId="{1B7E48AB-B928-AC45-B840-58DF4E9DA2A3}" srcOrd="1" destOrd="0" presId="urn:microsoft.com/office/officeart/2005/8/layout/cycle4"/>
    <dgm:cxn modelId="{492C7587-8D41-7F43-92E2-ECEDFA7AF289}" type="presParOf" srcId="{F705EDE9-7D8E-B34E-83A4-1B3922AAC526}" destId="{DCD5C749-7397-B648-965E-24BBD40EE8BA}" srcOrd="2" destOrd="0" presId="urn:microsoft.com/office/officeart/2005/8/layout/cycle4"/>
    <dgm:cxn modelId="{0BD8BA2F-B3AA-3342-911E-156AF339677B}" type="presParOf" srcId="{F705EDE9-7D8E-B34E-83A4-1B3922AAC526}" destId="{32E24827-E138-2F4A-B270-11A2A908CE49}" srcOrd="3" destOrd="0" presId="urn:microsoft.com/office/officeart/2005/8/layout/cycle4"/>
    <dgm:cxn modelId="{D87D1401-6699-FB47-BAE4-0F2239E29FDF}" type="presParOf" srcId="{F705EDE9-7D8E-B34E-83A4-1B3922AAC526}" destId="{DBBBC484-122A-3E44-B284-8ABA07CF147A}" srcOrd="4" destOrd="0" presId="urn:microsoft.com/office/officeart/2005/8/layout/cycle4"/>
    <dgm:cxn modelId="{08EF82B0-16A1-9341-90C2-7A1998C932B5}" type="presParOf" srcId="{8E6F7F4D-297F-7C4D-AFF4-DCFAF9C08683}" destId="{993EFA02-A7E8-224C-9A4B-D8385D2386B0}" srcOrd="2" destOrd="0" presId="urn:microsoft.com/office/officeart/2005/8/layout/cycle4"/>
    <dgm:cxn modelId="{609D1387-0888-3F4F-BD4A-EC40033D3BCD}" type="presParOf" srcId="{8E6F7F4D-297F-7C4D-AFF4-DCFAF9C08683}" destId="{A879F795-B2BA-F84F-8AA6-52076CC08E5D}" srcOrd="3" destOrd="0" presId="urn:microsoft.com/office/officeart/2005/8/layout/cycle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1DD394-8005-D049-A464-D0F91C7A887B}">
      <dsp:nvSpPr>
        <dsp:cNvPr id="0" name=""/>
        <dsp:cNvSpPr/>
      </dsp:nvSpPr>
      <dsp:spPr>
        <a:xfrm>
          <a:off x="6295935" y="2958909"/>
          <a:ext cx="5025501" cy="1392428"/>
        </a:xfrm>
        <a:prstGeom prst="roundRect">
          <a:avLst>
            <a:gd name="adj" fmla="val 10000"/>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114300" lvl="1" indent="-114300" algn="l" defTabSz="622300">
            <a:lnSpc>
              <a:spcPct val="90000"/>
            </a:lnSpc>
            <a:spcBef>
              <a:spcPct val="0"/>
            </a:spcBef>
            <a:spcAft>
              <a:spcPct val="15000"/>
            </a:spcAft>
            <a:buChar char="•"/>
          </a:pPr>
          <a:r>
            <a:rPr lang="en-US" sz="1400" kern="1200" dirty="0"/>
            <a:t>Calculate approximately what benefits are (area, energy, delay)</a:t>
          </a:r>
        </a:p>
        <a:p>
          <a:pPr marL="114300" lvl="1" indent="-114300" algn="l" defTabSz="622300">
            <a:lnSpc>
              <a:spcPct val="90000"/>
            </a:lnSpc>
            <a:spcBef>
              <a:spcPct val="0"/>
            </a:spcBef>
            <a:spcAft>
              <a:spcPct val="15000"/>
            </a:spcAft>
            <a:buChar char="•"/>
          </a:pPr>
          <a:r>
            <a:rPr lang="en-US" sz="1400" kern="1200" dirty="0"/>
            <a:t>Build a parametrized cost model for system components (average area/energy/delay cost, given switch box parameters, size of array, etc.)</a:t>
          </a:r>
        </a:p>
      </dsp:txBody>
      <dsp:txXfrm>
        <a:off x="7834173" y="3337603"/>
        <a:ext cx="3456677" cy="983147"/>
      </dsp:txXfrm>
    </dsp:sp>
    <dsp:sp modelId="{5D8A07EF-E931-BD46-AFBB-8562283B768E}">
      <dsp:nvSpPr>
        <dsp:cNvPr id="0" name=""/>
        <dsp:cNvSpPr/>
      </dsp:nvSpPr>
      <dsp:spPr>
        <a:xfrm>
          <a:off x="0" y="2958909"/>
          <a:ext cx="4961509" cy="1392428"/>
        </a:xfrm>
        <a:prstGeom prst="roundRect">
          <a:avLst>
            <a:gd name="adj" fmla="val 10000"/>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114300" lvl="1" indent="-114300" algn="l" defTabSz="622300">
            <a:lnSpc>
              <a:spcPct val="90000"/>
            </a:lnSpc>
            <a:spcBef>
              <a:spcPct val="0"/>
            </a:spcBef>
            <a:spcAft>
              <a:spcPct val="15000"/>
            </a:spcAft>
            <a:buChar char="•"/>
          </a:pPr>
          <a:r>
            <a:rPr lang="en-US" sz="1400" kern="1200" dirty="0">
              <a:highlight>
                <a:srgbClr val="FFFF00"/>
              </a:highlight>
            </a:rPr>
            <a:t>Test dual-RRAM SET/RESET and voltage divider properties</a:t>
          </a:r>
        </a:p>
        <a:p>
          <a:pPr marL="114300" lvl="1" indent="-114300" algn="l" defTabSz="622300">
            <a:lnSpc>
              <a:spcPct val="90000"/>
            </a:lnSpc>
            <a:spcBef>
              <a:spcPct val="0"/>
            </a:spcBef>
            <a:spcAft>
              <a:spcPct val="15000"/>
            </a:spcAft>
            <a:buChar char="•"/>
          </a:pPr>
          <a:r>
            <a:rPr lang="en-US" sz="1400" kern="1200" dirty="0"/>
            <a:t>Test crossbar array of dual-RRAM SET/RESET and voltage divider properties</a:t>
          </a:r>
        </a:p>
        <a:p>
          <a:pPr marL="114300" lvl="1" indent="-114300" algn="l" defTabSz="622300">
            <a:lnSpc>
              <a:spcPct val="90000"/>
            </a:lnSpc>
            <a:spcBef>
              <a:spcPct val="0"/>
            </a:spcBef>
            <a:spcAft>
              <a:spcPct val="15000"/>
            </a:spcAft>
            <a:buChar char="•"/>
          </a:pPr>
          <a:r>
            <a:rPr lang="en-US" sz="1400" kern="1200" dirty="0"/>
            <a:t>Fabricate NEM relays with larger bit widths</a:t>
          </a:r>
        </a:p>
      </dsp:txBody>
      <dsp:txXfrm>
        <a:off x="30587" y="3337603"/>
        <a:ext cx="3411882" cy="983147"/>
      </dsp:txXfrm>
    </dsp:sp>
    <dsp:sp modelId="{C7EC4A41-B7AD-744D-8359-42BC83B5A7B2}">
      <dsp:nvSpPr>
        <dsp:cNvPr id="0" name=""/>
        <dsp:cNvSpPr/>
      </dsp:nvSpPr>
      <dsp:spPr>
        <a:xfrm>
          <a:off x="6510924" y="25397"/>
          <a:ext cx="4775185" cy="1392428"/>
        </a:xfrm>
        <a:prstGeom prst="roundRect">
          <a:avLst>
            <a:gd name="adj" fmla="val 10000"/>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114300" lvl="1" indent="-114300" algn="l" defTabSz="622300">
            <a:lnSpc>
              <a:spcPct val="90000"/>
            </a:lnSpc>
            <a:spcBef>
              <a:spcPct val="0"/>
            </a:spcBef>
            <a:spcAft>
              <a:spcPct val="15000"/>
            </a:spcAft>
            <a:buChar char="•"/>
          </a:pPr>
          <a:r>
            <a:rPr lang="en-US" sz="1400" kern="1200" dirty="0">
              <a:highlight>
                <a:srgbClr val="FFFF00"/>
              </a:highlight>
            </a:rPr>
            <a:t>Make standard cells with different bit widths and estimate properties (V</a:t>
          </a:r>
          <a:r>
            <a:rPr lang="en-US" sz="1400" kern="1200" baseline="-25000" dirty="0">
              <a:highlight>
                <a:srgbClr val="FFFF00"/>
              </a:highlight>
            </a:rPr>
            <a:t>po</a:t>
          </a:r>
          <a:r>
            <a:rPr lang="en-US" sz="1400" kern="1200" baseline="0" dirty="0">
              <a:highlight>
                <a:srgbClr val="FFFF00"/>
              </a:highlight>
            </a:rPr>
            <a:t>,</a:t>
          </a:r>
          <a:r>
            <a:rPr lang="en-US" sz="1400" kern="1200" dirty="0">
              <a:highlight>
                <a:srgbClr val="FFFF00"/>
              </a:highlight>
            </a:rPr>
            <a:t> V</a:t>
          </a:r>
          <a:r>
            <a:rPr lang="en-US" sz="1400" kern="1200" baseline="-25000" dirty="0">
              <a:highlight>
                <a:srgbClr val="FFFF00"/>
              </a:highlight>
            </a:rPr>
            <a:t>po</a:t>
          </a:r>
          <a:r>
            <a:rPr lang="en-US" sz="1400" kern="1200" baseline="0" dirty="0">
              <a:highlight>
                <a:srgbClr val="FFFF00"/>
              </a:highlight>
            </a:rPr>
            <a:t>,</a:t>
          </a:r>
          <a:r>
            <a:rPr lang="en-US" sz="1400" kern="1200" dirty="0">
              <a:highlight>
                <a:srgbClr val="FFFF00"/>
              </a:highlight>
            </a:rPr>
            <a:t> endurance, etc.)</a:t>
          </a:r>
        </a:p>
        <a:p>
          <a:pPr marL="114300" lvl="1" indent="-114300" algn="l" defTabSz="622300">
            <a:lnSpc>
              <a:spcPct val="90000"/>
            </a:lnSpc>
            <a:spcBef>
              <a:spcPct val="0"/>
            </a:spcBef>
            <a:spcAft>
              <a:spcPct val="15000"/>
            </a:spcAft>
            <a:buChar char="•"/>
          </a:pPr>
          <a:r>
            <a:rPr lang="en-US" sz="1400" kern="1200" dirty="0">
              <a:highlight>
                <a:srgbClr val="FFFF00"/>
              </a:highlight>
            </a:rPr>
            <a:t>PnR to build switch boxes and connections boxes</a:t>
          </a:r>
        </a:p>
        <a:p>
          <a:pPr marL="114300" lvl="1" indent="-114300" algn="l" defTabSz="622300">
            <a:lnSpc>
              <a:spcPct val="90000"/>
            </a:lnSpc>
            <a:spcBef>
              <a:spcPct val="0"/>
            </a:spcBef>
            <a:spcAft>
              <a:spcPct val="15000"/>
            </a:spcAft>
            <a:buChar char="•"/>
          </a:pPr>
          <a:r>
            <a:rPr lang="en-US" sz="1400" b="0" kern="1200" dirty="0">
              <a:highlight>
                <a:srgbClr val="FFFF00"/>
              </a:highlight>
            </a:rPr>
            <a:t>Integration with AHA CGRA</a:t>
          </a:r>
        </a:p>
        <a:p>
          <a:pPr marL="114300" lvl="1" indent="-114300" algn="l" defTabSz="622300">
            <a:lnSpc>
              <a:spcPct val="90000"/>
            </a:lnSpc>
            <a:spcBef>
              <a:spcPct val="0"/>
            </a:spcBef>
            <a:spcAft>
              <a:spcPct val="15000"/>
            </a:spcAft>
            <a:buChar char="•"/>
          </a:pPr>
          <a:r>
            <a:rPr lang="en-US" sz="1400" kern="1200" dirty="0"/>
            <a:t>Architectural analysis w/fully laid out blocks</a:t>
          </a:r>
        </a:p>
        <a:p>
          <a:pPr marL="114300" lvl="1" indent="-114300" algn="l" defTabSz="622300">
            <a:lnSpc>
              <a:spcPct val="90000"/>
            </a:lnSpc>
            <a:spcBef>
              <a:spcPct val="0"/>
            </a:spcBef>
            <a:spcAft>
              <a:spcPct val="15000"/>
            </a:spcAft>
            <a:buChar char="•"/>
          </a:pPr>
          <a:r>
            <a:rPr lang="en-US" sz="1400" kern="1200" dirty="0"/>
            <a:t>Row/column drivers need to be implemented</a:t>
          </a:r>
        </a:p>
      </dsp:txBody>
      <dsp:txXfrm>
        <a:off x="7974066" y="55984"/>
        <a:ext cx="3281455" cy="983147"/>
      </dsp:txXfrm>
    </dsp:sp>
    <dsp:sp modelId="{E3F3A7FC-E4BE-5A49-ADC9-1E874A6075A6}">
      <dsp:nvSpPr>
        <dsp:cNvPr id="0" name=""/>
        <dsp:cNvSpPr/>
      </dsp:nvSpPr>
      <dsp:spPr>
        <a:xfrm>
          <a:off x="0" y="12698"/>
          <a:ext cx="5638964" cy="1392428"/>
        </a:xfrm>
        <a:prstGeom prst="roundRect">
          <a:avLst>
            <a:gd name="adj" fmla="val 10000"/>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114300" lvl="1" indent="-114300" algn="l" defTabSz="622300">
            <a:lnSpc>
              <a:spcPct val="90000"/>
            </a:lnSpc>
            <a:spcBef>
              <a:spcPct val="0"/>
            </a:spcBef>
            <a:spcAft>
              <a:spcPct val="15000"/>
            </a:spcAft>
            <a:buChar char="•"/>
          </a:pPr>
          <a:r>
            <a:rPr lang="en-US" sz="1400" kern="1200" dirty="0"/>
            <a:t>Test with different device parameters</a:t>
          </a:r>
        </a:p>
        <a:p>
          <a:pPr marL="114300" lvl="1" indent="-114300" algn="l" defTabSz="622300">
            <a:lnSpc>
              <a:spcPct val="90000"/>
            </a:lnSpc>
            <a:spcBef>
              <a:spcPct val="0"/>
            </a:spcBef>
            <a:spcAft>
              <a:spcPct val="15000"/>
            </a:spcAft>
            <a:buChar char="•"/>
          </a:pPr>
          <a:r>
            <a:rPr lang="en-US" sz="1400" kern="1200" dirty="0"/>
            <a:t>Test with different device models with varying levels of sophistication</a:t>
          </a:r>
        </a:p>
        <a:p>
          <a:pPr marL="114300" lvl="1" indent="-114300" algn="l" defTabSz="622300">
            <a:lnSpc>
              <a:spcPct val="90000"/>
            </a:lnSpc>
            <a:spcBef>
              <a:spcPct val="0"/>
            </a:spcBef>
            <a:spcAft>
              <a:spcPct val="15000"/>
            </a:spcAft>
            <a:buChar char="•"/>
          </a:pPr>
          <a:r>
            <a:rPr lang="en-US" sz="1400" kern="1200" dirty="0">
              <a:solidFill>
                <a:schemeClr val="bg2">
                  <a:lumMod val="50000"/>
                </a:schemeClr>
              </a:solidFill>
            </a:rPr>
            <a:t>Row/column drivers need to be simulated</a:t>
          </a:r>
        </a:p>
        <a:p>
          <a:pPr marL="114300" lvl="1" indent="-114300" algn="l" defTabSz="622300">
            <a:lnSpc>
              <a:spcPct val="90000"/>
            </a:lnSpc>
            <a:spcBef>
              <a:spcPct val="0"/>
            </a:spcBef>
            <a:spcAft>
              <a:spcPct val="15000"/>
            </a:spcAft>
            <a:buChar char="•"/>
          </a:pPr>
          <a:r>
            <a:rPr lang="en-US" sz="1400" kern="1200" dirty="0">
              <a:solidFill>
                <a:srgbClr val="002060"/>
              </a:solidFill>
            </a:rPr>
            <a:t>Simulate NEM relay behavior using FEA tool</a:t>
          </a:r>
        </a:p>
        <a:p>
          <a:pPr marL="114300" lvl="1" indent="-114300" algn="l" defTabSz="622300">
            <a:lnSpc>
              <a:spcPct val="90000"/>
            </a:lnSpc>
            <a:spcBef>
              <a:spcPct val="0"/>
            </a:spcBef>
            <a:spcAft>
              <a:spcPct val="15000"/>
            </a:spcAft>
            <a:buChar char="•"/>
          </a:pPr>
          <a:r>
            <a:rPr lang="en-US" sz="1400" kern="1200" dirty="0">
              <a:solidFill>
                <a:srgbClr val="002060"/>
              </a:solidFill>
            </a:rPr>
            <a:t>Optimize shape of NEM relays using FEA tool</a:t>
          </a:r>
        </a:p>
        <a:p>
          <a:pPr marL="114300" lvl="1" indent="-114300" algn="l" defTabSz="622300">
            <a:lnSpc>
              <a:spcPct val="90000"/>
            </a:lnSpc>
            <a:spcBef>
              <a:spcPct val="0"/>
            </a:spcBef>
            <a:spcAft>
              <a:spcPct val="15000"/>
            </a:spcAft>
            <a:buChar char="•"/>
          </a:pPr>
          <a:r>
            <a:rPr lang="en-US" sz="1400" kern="1200" dirty="0">
              <a:solidFill>
                <a:srgbClr val="002060"/>
              </a:solidFill>
            </a:rPr>
            <a:t>Predict NEM relay pull-in/pull-out voltages using models</a:t>
          </a:r>
        </a:p>
        <a:p>
          <a:pPr marL="114300" lvl="1" indent="-114300" algn="l" defTabSz="622300">
            <a:lnSpc>
              <a:spcPct val="90000"/>
            </a:lnSpc>
            <a:spcBef>
              <a:spcPct val="0"/>
            </a:spcBef>
            <a:spcAft>
              <a:spcPct val="15000"/>
            </a:spcAft>
            <a:buChar char="•"/>
          </a:pPr>
          <a:r>
            <a:rPr lang="en-US" sz="1400" kern="1200" dirty="0">
              <a:solidFill>
                <a:srgbClr val="002060"/>
              </a:solidFill>
            </a:rPr>
            <a:t>Predict NEM relay stiction and contact resistance</a:t>
          </a:r>
        </a:p>
        <a:p>
          <a:pPr marL="114300" lvl="1" indent="-114300" algn="l" defTabSz="622300">
            <a:lnSpc>
              <a:spcPct val="90000"/>
            </a:lnSpc>
            <a:spcBef>
              <a:spcPct val="0"/>
            </a:spcBef>
            <a:spcAft>
              <a:spcPct val="15000"/>
            </a:spcAft>
            <a:buChar char="•"/>
          </a:pPr>
          <a:r>
            <a:rPr lang="en-US" sz="1400" kern="1200" dirty="0">
              <a:solidFill>
                <a:srgbClr val="002060"/>
              </a:solidFill>
            </a:rPr>
            <a:t>More advanced NEM relay model: calibrate to experimental data too</a:t>
          </a:r>
        </a:p>
      </dsp:txBody>
      <dsp:txXfrm>
        <a:off x="30587" y="43285"/>
        <a:ext cx="3886101" cy="983147"/>
      </dsp:txXfrm>
    </dsp:sp>
    <dsp:sp modelId="{851150B8-9258-074F-8743-6537E28E5016}">
      <dsp:nvSpPr>
        <dsp:cNvPr id="0" name=""/>
        <dsp:cNvSpPr/>
      </dsp:nvSpPr>
      <dsp:spPr>
        <a:xfrm>
          <a:off x="3850857" y="248026"/>
          <a:ext cx="1884129" cy="1884129"/>
        </a:xfrm>
        <a:prstGeom prst="pieWedge">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t>Simulation &amp; Modeling</a:t>
          </a:r>
          <a:endParaRPr lang="en-US" sz="1400" kern="1200" dirty="0"/>
        </a:p>
      </dsp:txBody>
      <dsp:txXfrm>
        <a:off x="4402706" y="799875"/>
        <a:ext cx="1332280" cy="1332280"/>
      </dsp:txXfrm>
    </dsp:sp>
    <dsp:sp modelId="{1B7E48AB-B928-AC45-B840-58DF4E9DA2A3}">
      <dsp:nvSpPr>
        <dsp:cNvPr id="0" name=""/>
        <dsp:cNvSpPr/>
      </dsp:nvSpPr>
      <dsp:spPr>
        <a:xfrm rot="5400000">
          <a:off x="5822013" y="248026"/>
          <a:ext cx="1884129" cy="1884129"/>
        </a:xfrm>
        <a:prstGeom prst="pieWedge">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t>VLSI Design</a:t>
          </a:r>
          <a:endParaRPr lang="en-US" sz="1400" kern="1200" dirty="0"/>
        </a:p>
      </dsp:txBody>
      <dsp:txXfrm rot="-5400000">
        <a:off x="5822013" y="799875"/>
        <a:ext cx="1332280" cy="1332280"/>
      </dsp:txXfrm>
    </dsp:sp>
    <dsp:sp modelId="{DCD5C749-7397-B648-965E-24BBD40EE8BA}">
      <dsp:nvSpPr>
        <dsp:cNvPr id="0" name=""/>
        <dsp:cNvSpPr/>
      </dsp:nvSpPr>
      <dsp:spPr>
        <a:xfrm rot="10800000">
          <a:off x="5822013" y="2219182"/>
          <a:ext cx="1884129" cy="1884129"/>
        </a:xfrm>
        <a:prstGeom prst="pieWedg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t>Architectural Analysis</a:t>
          </a:r>
          <a:endParaRPr lang="en-US" sz="1400" kern="1200" dirty="0"/>
        </a:p>
      </dsp:txBody>
      <dsp:txXfrm rot="10800000">
        <a:off x="5822013" y="2219182"/>
        <a:ext cx="1332280" cy="1332280"/>
      </dsp:txXfrm>
    </dsp:sp>
    <dsp:sp modelId="{32E24827-E138-2F4A-B270-11A2A908CE49}">
      <dsp:nvSpPr>
        <dsp:cNvPr id="0" name=""/>
        <dsp:cNvSpPr/>
      </dsp:nvSpPr>
      <dsp:spPr>
        <a:xfrm rot="16200000">
          <a:off x="3850857" y="2219182"/>
          <a:ext cx="1884129" cy="1884129"/>
        </a:xfrm>
        <a:prstGeom prst="pieWedge">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t>Fabrication &amp; Characterization</a:t>
          </a:r>
          <a:endParaRPr lang="en-US" sz="1400" kern="1200" dirty="0"/>
        </a:p>
      </dsp:txBody>
      <dsp:txXfrm rot="5400000">
        <a:off x="4402706" y="2219182"/>
        <a:ext cx="1332280" cy="1332280"/>
      </dsp:txXfrm>
    </dsp:sp>
    <dsp:sp modelId="{993EFA02-A7E8-224C-9A4B-D8385D2386B0}">
      <dsp:nvSpPr>
        <dsp:cNvPr id="0" name=""/>
        <dsp:cNvSpPr/>
      </dsp:nvSpPr>
      <dsp:spPr>
        <a:xfrm>
          <a:off x="5453237" y="1784048"/>
          <a:ext cx="650525" cy="565673"/>
        </a:xfrm>
        <a:prstGeom prst="circularArrow">
          <a:avLst/>
        </a:prstGeom>
        <a:solidFill>
          <a:srgbClr val="7030A0"/>
        </a:solidFill>
        <a:ln w="38100" cap="flat" cmpd="sng" algn="ctr">
          <a:solidFill>
            <a:srgbClr val="FFFF00"/>
          </a:solidFill>
          <a:prstDash val="solid"/>
          <a:miter lim="800000"/>
        </a:ln>
        <a:effectLst/>
      </dsp:spPr>
      <dsp:style>
        <a:lnRef idx="2">
          <a:scrgbClr r="0" g="0" b="0"/>
        </a:lnRef>
        <a:fillRef idx="1">
          <a:scrgbClr r="0" g="0" b="0"/>
        </a:fillRef>
        <a:effectRef idx="0">
          <a:scrgbClr r="0" g="0" b="0"/>
        </a:effectRef>
        <a:fontRef idx="minor"/>
      </dsp:style>
    </dsp:sp>
    <dsp:sp modelId="{A879F795-B2BA-F84F-8AA6-52076CC08E5D}">
      <dsp:nvSpPr>
        <dsp:cNvPr id="0" name=""/>
        <dsp:cNvSpPr/>
      </dsp:nvSpPr>
      <dsp:spPr>
        <a:xfrm rot="10800000">
          <a:off x="5453237" y="2001615"/>
          <a:ext cx="650525" cy="565673"/>
        </a:xfrm>
        <a:prstGeom prst="circularArrow">
          <a:avLst/>
        </a:prstGeom>
        <a:solidFill>
          <a:srgbClr val="7030A0"/>
        </a:solidFill>
        <a:ln w="38100" cap="flat" cmpd="sng" algn="ctr">
          <a:solidFill>
            <a:srgbClr val="FFFF00"/>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1.png>
</file>

<file path=ppt/media/image12.png>
</file>

<file path=ppt/media/image13.png>
</file>

<file path=ppt/media/image14.png>
</file>

<file path=ppt/media/image15.png>
</file>

<file path=ppt/media/image16.png>
</file>

<file path=ppt/media/image18.png>
</file>

<file path=ppt/media/image19.png>
</file>

<file path=ppt/media/image2.png>
</file>

<file path=ppt/media/image20.png>
</file>

<file path=ppt/media/image21.png>
</file>

<file path=ppt/media/image22.png>
</file>

<file path=ppt/media/image23.tiff>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6C8DF4-F026-A24A-993C-C95A7E287F4A}" type="datetimeFigureOut">
              <a:rPr lang="en-US" smtClean="0"/>
              <a:t>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2BCE1B-0358-064B-A696-3D0408AA6E41}" type="slidenum">
              <a:rPr lang="en-US" smtClean="0"/>
              <a:t>‹#›</a:t>
            </a:fld>
            <a:endParaRPr lang="en-US"/>
          </a:p>
        </p:txBody>
      </p:sp>
    </p:spTree>
    <p:extLst>
      <p:ext uri="{BB962C8B-B14F-4D97-AF65-F5344CB8AC3E}">
        <p14:creationId xmlns:p14="http://schemas.microsoft.com/office/powerpoint/2010/main" val="40018723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1</a:t>
            </a:fld>
            <a:endParaRPr lang="en-US"/>
          </a:p>
        </p:txBody>
      </p:sp>
    </p:spTree>
    <p:extLst>
      <p:ext uri="{BB962C8B-B14F-4D97-AF65-F5344CB8AC3E}">
        <p14:creationId xmlns:p14="http://schemas.microsoft.com/office/powerpoint/2010/main" val="7381373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16</a:t>
            </a:fld>
            <a:endParaRPr lang="en-US"/>
          </a:p>
        </p:txBody>
      </p:sp>
    </p:spTree>
    <p:extLst>
      <p:ext uri="{BB962C8B-B14F-4D97-AF65-F5344CB8AC3E}">
        <p14:creationId xmlns:p14="http://schemas.microsoft.com/office/powerpoint/2010/main" val="32232227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idea: use RRAM to actuate the NEM relays</a:t>
            </a:r>
          </a:p>
          <a:p>
            <a:r>
              <a:rPr lang="en-US" dirty="0"/>
              <a:t>Entirely back-end-of-line (0T)</a:t>
            </a:r>
          </a:p>
          <a:p>
            <a:r>
              <a:rPr lang="en-US" dirty="0"/>
              <a:t>1N1R design</a:t>
            </a:r>
          </a:p>
          <a:p>
            <a:r>
              <a:rPr lang="en-US" dirty="0"/>
              <a:t>Need a good way to actuate</a:t>
            </a:r>
          </a:p>
          <a:p>
            <a:endParaRPr lang="en-US" dirty="0"/>
          </a:p>
          <a:p>
            <a:r>
              <a:rPr lang="en-US" dirty="0"/>
              <a:t>Poly layers are annoying to get to</a:t>
            </a:r>
          </a:p>
          <a:p>
            <a:r>
              <a:rPr lang="en-US" dirty="0"/>
              <a:t>RRAM properties have to match NEM relays’</a:t>
            </a:r>
          </a:p>
        </p:txBody>
      </p:sp>
      <p:sp>
        <p:nvSpPr>
          <p:cNvPr id="4" name="Slide Number Placeholder 3"/>
          <p:cNvSpPr>
            <a:spLocks noGrp="1"/>
          </p:cNvSpPr>
          <p:nvPr>
            <p:ph type="sldNum" sz="quarter" idx="5"/>
          </p:nvPr>
        </p:nvSpPr>
        <p:spPr/>
        <p:txBody>
          <a:bodyPr/>
          <a:lstStyle/>
          <a:p>
            <a:fld id="{C02BCE1B-0358-064B-A696-3D0408AA6E41}" type="slidenum">
              <a:rPr lang="en-US" smtClean="0"/>
              <a:t>20</a:t>
            </a:fld>
            <a:endParaRPr lang="en-US"/>
          </a:p>
        </p:txBody>
      </p:sp>
    </p:spTree>
    <p:extLst>
      <p:ext uri="{BB962C8B-B14F-4D97-AF65-F5344CB8AC3E}">
        <p14:creationId xmlns:p14="http://schemas.microsoft.com/office/powerpoint/2010/main" val="17078803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(single stream for reduced I/O pin requirement)</a:t>
            </a:r>
          </a:p>
          <a:p>
            <a:r>
              <a:rPr lang="en-US" dirty="0"/>
              <a:t>Probably want to do this on-chip to reduce pin requirement</a:t>
            </a:r>
          </a:p>
          <a:p>
            <a:r>
              <a:rPr lang="en-US" dirty="0"/>
              <a:t>Column controller is similar</a:t>
            </a:r>
          </a:p>
        </p:txBody>
      </p:sp>
      <p:sp>
        <p:nvSpPr>
          <p:cNvPr id="4" name="Slide Number Placeholder 3"/>
          <p:cNvSpPr>
            <a:spLocks noGrp="1"/>
          </p:cNvSpPr>
          <p:nvPr>
            <p:ph type="sldNum" sz="quarter" idx="5"/>
          </p:nvPr>
        </p:nvSpPr>
        <p:spPr/>
        <p:txBody>
          <a:bodyPr/>
          <a:lstStyle/>
          <a:p>
            <a:fld id="{C02BCE1B-0358-064B-A696-3D0408AA6E41}" type="slidenum">
              <a:rPr lang="en-US" smtClean="0"/>
              <a:t>26</a:t>
            </a:fld>
            <a:endParaRPr lang="en-US"/>
          </a:p>
        </p:txBody>
      </p:sp>
    </p:spTree>
    <p:extLst>
      <p:ext uri="{BB962C8B-B14F-4D97-AF65-F5344CB8AC3E}">
        <p14:creationId xmlns:p14="http://schemas.microsoft.com/office/powerpoint/2010/main" val="42422020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CLB: configurable logic block</a:t>
            </a:r>
          </a:p>
          <a:p>
            <a:r>
              <a:rPr lang="en-US" dirty="0"/>
              <a:t>CB: connection box</a:t>
            </a:r>
          </a:p>
          <a:p>
            <a:r>
              <a:rPr lang="en-US" dirty="0"/>
              <a:t>SB: switch box</a:t>
            </a:r>
          </a:p>
        </p:txBody>
      </p:sp>
      <p:sp>
        <p:nvSpPr>
          <p:cNvPr id="4" name="Slide Number Placeholder 3"/>
          <p:cNvSpPr>
            <a:spLocks noGrp="1"/>
          </p:cNvSpPr>
          <p:nvPr>
            <p:ph type="sldNum" sz="quarter" idx="5"/>
          </p:nvPr>
        </p:nvSpPr>
        <p:spPr/>
        <p:txBody>
          <a:bodyPr/>
          <a:lstStyle/>
          <a:p>
            <a:fld id="{C02BCE1B-0358-064B-A696-3D0408AA6E41}" type="slidenum">
              <a:rPr lang="en-US" smtClean="0"/>
              <a:t>27</a:t>
            </a:fld>
            <a:endParaRPr lang="en-US"/>
          </a:p>
        </p:txBody>
      </p:sp>
    </p:spTree>
    <p:extLst>
      <p:ext uri="{BB962C8B-B14F-4D97-AF65-F5344CB8AC3E}">
        <p14:creationId xmlns:p14="http://schemas.microsoft.com/office/powerpoint/2010/main" val="6666352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28</a:t>
            </a:fld>
            <a:endParaRPr lang="en-US"/>
          </a:p>
        </p:txBody>
      </p:sp>
    </p:spTree>
    <p:extLst>
      <p:ext uri="{BB962C8B-B14F-4D97-AF65-F5344CB8AC3E}">
        <p14:creationId xmlns:p14="http://schemas.microsoft.com/office/powerpoint/2010/main" val="42021382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TODO: add measurements on critical dimensions</a:t>
            </a:r>
          </a:p>
        </p:txBody>
      </p:sp>
      <p:sp>
        <p:nvSpPr>
          <p:cNvPr id="4" name="Slide Number Placeholder 3"/>
          <p:cNvSpPr>
            <a:spLocks noGrp="1"/>
          </p:cNvSpPr>
          <p:nvPr>
            <p:ph type="sldNum" sz="quarter" idx="5"/>
          </p:nvPr>
        </p:nvSpPr>
        <p:spPr/>
        <p:txBody>
          <a:bodyPr/>
          <a:lstStyle/>
          <a:p>
            <a:fld id="{C02BCE1B-0358-064B-A696-3D0408AA6E41}" type="slidenum">
              <a:rPr lang="en-US" smtClean="0"/>
              <a:t>29</a:t>
            </a:fld>
            <a:endParaRPr lang="en-US"/>
          </a:p>
        </p:txBody>
      </p:sp>
    </p:spTree>
    <p:extLst>
      <p:ext uri="{BB962C8B-B14F-4D97-AF65-F5344CB8AC3E}">
        <p14:creationId xmlns:p14="http://schemas.microsoft.com/office/powerpoint/2010/main" val="22729403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32</a:t>
            </a:fld>
            <a:endParaRPr lang="en-US"/>
          </a:p>
        </p:txBody>
      </p:sp>
    </p:spTree>
    <p:extLst>
      <p:ext uri="{BB962C8B-B14F-4D97-AF65-F5344CB8AC3E}">
        <p14:creationId xmlns:p14="http://schemas.microsoft.com/office/powerpoint/2010/main" val="11037184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Need to get to 1/3 area for full utilization</a:t>
            </a:r>
          </a:p>
        </p:txBody>
      </p:sp>
      <p:sp>
        <p:nvSpPr>
          <p:cNvPr id="4" name="Slide Number Placeholder 3"/>
          <p:cNvSpPr>
            <a:spLocks noGrp="1"/>
          </p:cNvSpPr>
          <p:nvPr>
            <p:ph type="sldNum" sz="quarter" idx="5"/>
          </p:nvPr>
        </p:nvSpPr>
        <p:spPr/>
        <p:txBody>
          <a:bodyPr/>
          <a:lstStyle/>
          <a:p>
            <a:fld id="{C02BCE1B-0358-064B-A696-3D0408AA6E41}" type="slidenum">
              <a:rPr lang="en-US" smtClean="0"/>
              <a:t>33</a:t>
            </a:fld>
            <a:endParaRPr lang="en-US"/>
          </a:p>
        </p:txBody>
      </p:sp>
    </p:spTree>
    <p:extLst>
      <p:ext uri="{BB962C8B-B14F-4D97-AF65-F5344CB8AC3E}">
        <p14:creationId xmlns:p14="http://schemas.microsoft.com/office/powerpoint/2010/main" val="5427099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Ultimately you want all static configuration to use this architecture</a:t>
            </a:r>
          </a:p>
        </p:txBody>
      </p:sp>
      <p:sp>
        <p:nvSpPr>
          <p:cNvPr id="4" name="Slide Number Placeholder 3"/>
          <p:cNvSpPr>
            <a:spLocks noGrp="1"/>
          </p:cNvSpPr>
          <p:nvPr>
            <p:ph type="sldNum" sz="quarter" idx="5"/>
          </p:nvPr>
        </p:nvSpPr>
        <p:spPr/>
        <p:txBody>
          <a:bodyPr/>
          <a:lstStyle/>
          <a:p>
            <a:fld id="{C02BCE1B-0358-064B-A696-3D0408AA6E41}" type="slidenum">
              <a:rPr lang="en-US" smtClean="0"/>
              <a:t>34</a:t>
            </a:fld>
            <a:endParaRPr lang="en-US"/>
          </a:p>
        </p:txBody>
      </p:sp>
    </p:spTree>
    <p:extLst>
      <p:ext uri="{BB962C8B-B14F-4D97-AF65-F5344CB8AC3E}">
        <p14:creationId xmlns:p14="http://schemas.microsoft.com/office/powerpoint/2010/main" val="7215772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35</a:t>
            </a:fld>
            <a:endParaRPr lang="en-US"/>
          </a:p>
        </p:txBody>
      </p:sp>
    </p:spTree>
    <p:extLst>
      <p:ext uri="{BB962C8B-B14F-4D97-AF65-F5344CB8AC3E}">
        <p14:creationId xmlns:p14="http://schemas.microsoft.com/office/powerpoint/2010/main" val="4004293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 have many options for designing an application. Here’s a diagram showing the supposed tradeoffs between different application design flows.</a:t>
            </a:r>
          </a:p>
          <a:p>
            <a:endParaRPr lang="en-US" dirty="0"/>
          </a:p>
          <a:p>
            <a:r>
              <a:rPr lang="en-US" dirty="0"/>
              <a:t>Flexibility = What applications can be run on it</a:t>
            </a:r>
          </a:p>
          <a:p>
            <a:r>
              <a:rPr lang="en-US" dirty="0"/>
              <a:t>Efficiency = EDP</a:t>
            </a:r>
          </a:p>
          <a:p>
            <a:r>
              <a:rPr lang="en-US" dirty="0"/>
              <a:t>Cost per unit = NRE cost</a:t>
            </a:r>
          </a:p>
          <a:p>
            <a:endParaRPr lang="en-US" dirty="0"/>
          </a:p>
          <a:p>
            <a:r>
              <a:rPr lang="en-US" dirty="0"/>
              <a:t>We have CPUs which you run software on, GPUs which you run CUDA software on, FPGAs which you compile RTL to (or use HLS), and ASICs which have the most complex design flow.</a:t>
            </a:r>
          </a:p>
          <a:p>
            <a:endParaRPr lang="en-US" dirty="0"/>
          </a:p>
          <a:p>
            <a:r>
              <a:rPr lang="en-US" dirty="0"/>
              <a:t>More recently, we also have CGRAs, which are coarse-grained FPGAs, meaning they replace some LUTs with common logic structures. These have a somewhat interesting profile on this scale.</a:t>
            </a:r>
          </a:p>
          <a:p>
            <a:endParaRPr lang="en-US" dirty="0"/>
          </a:p>
          <a:p>
            <a:r>
              <a:rPr lang="en-US" dirty="0"/>
              <a:t>CGRAs are FPGAs that tradeoff a small amount of flexibility for a decent amount of efficiency (depending on workload though)</a:t>
            </a:r>
          </a:p>
          <a:p>
            <a:r>
              <a:rPr lang="en-US" dirty="0"/>
              <a:t>Same design flow should mean same cost per unit</a:t>
            </a:r>
          </a:p>
        </p:txBody>
      </p:sp>
      <p:sp>
        <p:nvSpPr>
          <p:cNvPr id="4" name="Slide Number Placeholder 3"/>
          <p:cNvSpPr>
            <a:spLocks noGrp="1"/>
          </p:cNvSpPr>
          <p:nvPr>
            <p:ph type="sldNum" sz="quarter" idx="5"/>
          </p:nvPr>
        </p:nvSpPr>
        <p:spPr/>
        <p:txBody>
          <a:bodyPr/>
          <a:lstStyle/>
          <a:p>
            <a:fld id="{C02BCE1B-0358-064B-A696-3D0408AA6E41}" type="slidenum">
              <a:rPr lang="en-US" smtClean="0"/>
              <a:t>2</a:t>
            </a:fld>
            <a:endParaRPr lang="en-US"/>
          </a:p>
        </p:txBody>
      </p:sp>
    </p:spTree>
    <p:extLst>
      <p:ext uri="{BB962C8B-B14F-4D97-AF65-F5344CB8AC3E}">
        <p14:creationId xmlns:p14="http://schemas.microsoft.com/office/powerpoint/2010/main" val="30512642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36</a:t>
            </a:fld>
            <a:endParaRPr lang="en-US"/>
          </a:p>
        </p:txBody>
      </p:sp>
    </p:spTree>
    <p:extLst>
      <p:ext uri="{BB962C8B-B14F-4D97-AF65-F5344CB8AC3E}">
        <p14:creationId xmlns:p14="http://schemas.microsoft.com/office/powerpoint/2010/main" val="7961087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need to think about what causes this overhead. There are three main causes.</a:t>
            </a:r>
          </a:p>
        </p:txBody>
      </p:sp>
      <p:sp>
        <p:nvSpPr>
          <p:cNvPr id="4" name="Slide Number Placeholder 3"/>
          <p:cNvSpPr>
            <a:spLocks noGrp="1"/>
          </p:cNvSpPr>
          <p:nvPr>
            <p:ph type="sldNum" sz="quarter" idx="5"/>
          </p:nvPr>
        </p:nvSpPr>
        <p:spPr/>
        <p:txBody>
          <a:bodyPr/>
          <a:lstStyle/>
          <a:p>
            <a:fld id="{C02BCE1B-0358-064B-A696-3D0408AA6E41}" type="slidenum">
              <a:rPr lang="en-US" smtClean="0"/>
              <a:t>3</a:t>
            </a:fld>
            <a:endParaRPr lang="en-US"/>
          </a:p>
        </p:txBody>
      </p:sp>
    </p:spTree>
    <p:extLst>
      <p:ext uri="{BB962C8B-B14F-4D97-AF65-F5344CB8AC3E}">
        <p14:creationId xmlns:p14="http://schemas.microsoft.com/office/powerpoint/2010/main" val="480391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Result:</a:t>
            </a:r>
          </a:p>
          <a:p>
            <a:r>
              <a:rPr lang="en-US" dirty="0"/>
              <a:t>CGRAs become competitive with ASICs in terms of performance</a:t>
            </a:r>
          </a:p>
          <a:p>
            <a:r>
              <a:rPr lang="en-US" dirty="0"/>
              <a:t>CGRAs become competitive with ASICs for “normally off, instantly on”</a:t>
            </a:r>
          </a:p>
        </p:txBody>
      </p:sp>
      <p:sp>
        <p:nvSpPr>
          <p:cNvPr id="4" name="Slide Number Placeholder 3"/>
          <p:cNvSpPr>
            <a:spLocks noGrp="1"/>
          </p:cNvSpPr>
          <p:nvPr>
            <p:ph type="sldNum" sz="quarter" idx="5"/>
          </p:nvPr>
        </p:nvSpPr>
        <p:spPr/>
        <p:txBody>
          <a:bodyPr/>
          <a:lstStyle/>
          <a:p>
            <a:fld id="{C02BCE1B-0358-064B-A696-3D0408AA6E41}" type="slidenum">
              <a:rPr lang="en-US" smtClean="0"/>
              <a:t>4</a:t>
            </a:fld>
            <a:endParaRPr lang="en-US"/>
          </a:p>
        </p:txBody>
      </p:sp>
    </p:spTree>
    <p:extLst>
      <p:ext uri="{BB962C8B-B14F-4D97-AF65-F5344CB8AC3E}">
        <p14:creationId xmlns:p14="http://schemas.microsoft.com/office/powerpoint/2010/main" val="10526743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5</a:t>
            </a:fld>
            <a:endParaRPr lang="en-US"/>
          </a:p>
        </p:txBody>
      </p:sp>
    </p:spTree>
    <p:extLst>
      <p:ext uri="{BB962C8B-B14F-4D97-AF65-F5344CB8AC3E}">
        <p14:creationId xmlns:p14="http://schemas.microsoft.com/office/powerpoint/2010/main" val="5370539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7</a:t>
            </a:fld>
            <a:endParaRPr lang="en-US"/>
          </a:p>
        </p:txBody>
      </p:sp>
    </p:spTree>
    <p:extLst>
      <p:ext uri="{BB962C8B-B14F-4D97-AF65-F5344CB8AC3E}">
        <p14:creationId xmlns:p14="http://schemas.microsoft.com/office/powerpoint/2010/main" val="2014890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9</a:t>
            </a:fld>
            <a:endParaRPr lang="en-US"/>
          </a:p>
        </p:txBody>
      </p:sp>
    </p:spTree>
    <p:extLst>
      <p:ext uri="{BB962C8B-B14F-4D97-AF65-F5344CB8AC3E}">
        <p14:creationId xmlns:p14="http://schemas.microsoft.com/office/powerpoint/2010/main" val="16660017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11</a:t>
            </a:fld>
            <a:endParaRPr lang="en-US"/>
          </a:p>
        </p:txBody>
      </p:sp>
    </p:spTree>
    <p:extLst>
      <p:ext uri="{BB962C8B-B14F-4D97-AF65-F5344CB8AC3E}">
        <p14:creationId xmlns:p14="http://schemas.microsoft.com/office/powerpoint/2010/main" val="36566642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14</a:t>
            </a:fld>
            <a:endParaRPr lang="en-US"/>
          </a:p>
        </p:txBody>
      </p:sp>
    </p:spTree>
    <p:extLst>
      <p:ext uri="{BB962C8B-B14F-4D97-AF65-F5344CB8AC3E}">
        <p14:creationId xmlns:p14="http://schemas.microsoft.com/office/powerpoint/2010/main" val="25060865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D8564-C649-9343-92B9-D1BF508F655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F87CAED-C35A-564F-917A-9F96CC7112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3871F48-9C3A-9242-9074-25D42B8B0E62}"/>
              </a:ext>
            </a:extLst>
          </p:cNvPr>
          <p:cNvSpPr>
            <a:spLocks noGrp="1"/>
          </p:cNvSpPr>
          <p:nvPr>
            <p:ph type="dt" sz="half" idx="10"/>
          </p:nvPr>
        </p:nvSpPr>
        <p:spPr/>
        <p:txBody>
          <a:bodyPr/>
          <a:lstStyle/>
          <a:p>
            <a:fld id="{9DFF981E-7E04-3149-BBA3-99501D3F0100}" type="datetimeFigureOut">
              <a:rPr lang="en-US" smtClean="0"/>
              <a:t>3/20/19</a:t>
            </a:fld>
            <a:endParaRPr lang="en-US"/>
          </a:p>
        </p:txBody>
      </p:sp>
      <p:sp>
        <p:nvSpPr>
          <p:cNvPr id="5" name="Footer Placeholder 4">
            <a:extLst>
              <a:ext uri="{FF2B5EF4-FFF2-40B4-BE49-F238E27FC236}">
                <a16:creationId xmlns:a16="http://schemas.microsoft.com/office/drawing/2014/main" id="{A65F6011-CC4A-1340-962E-D521108370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9DEB79-D00A-AB4B-BFC5-B1426F8643B2}"/>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1500279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B3E37-88B7-B340-8119-219CDE0497F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51F0EBC-E040-B24B-9CF2-19B0647635D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039C7A-CC10-EE49-86E9-3D74195F5B92}"/>
              </a:ext>
            </a:extLst>
          </p:cNvPr>
          <p:cNvSpPr>
            <a:spLocks noGrp="1"/>
          </p:cNvSpPr>
          <p:nvPr>
            <p:ph type="dt" sz="half" idx="10"/>
          </p:nvPr>
        </p:nvSpPr>
        <p:spPr/>
        <p:txBody>
          <a:bodyPr/>
          <a:lstStyle/>
          <a:p>
            <a:fld id="{9DFF981E-7E04-3149-BBA3-99501D3F0100}" type="datetimeFigureOut">
              <a:rPr lang="en-US" smtClean="0"/>
              <a:t>3/20/19</a:t>
            </a:fld>
            <a:endParaRPr lang="en-US"/>
          </a:p>
        </p:txBody>
      </p:sp>
      <p:sp>
        <p:nvSpPr>
          <p:cNvPr id="5" name="Footer Placeholder 4">
            <a:extLst>
              <a:ext uri="{FF2B5EF4-FFF2-40B4-BE49-F238E27FC236}">
                <a16:creationId xmlns:a16="http://schemas.microsoft.com/office/drawing/2014/main" id="{FCBB20A9-0676-494C-983D-2FF26DF768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46F546-18E8-C746-9E2F-CE2E406DEF53}"/>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3778216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76FF0A-D9AB-5D46-AA52-320C9AB2AC2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5E58BF1-D914-A74D-B6E3-E093975B3B0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121855-335D-FA49-AB8E-EB4C5B52A642}"/>
              </a:ext>
            </a:extLst>
          </p:cNvPr>
          <p:cNvSpPr>
            <a:spLocks noGrp="1"/>
          </p:cNvSpPr>
          <p:nvPr>
            <p:ph type="dt" sz="half" idx="10"/>
          </p:nvPr>
        </p:nvSpPr>
        <p:spPr/>
        <p:txBody>
          <a:bodyPr/>
          <a:lstStyle/>
          <a:p>
            <a:fld id="{9DFF981E-7E04-3149-BBA3-99501D3F0100}" type="datetimeFigureOut">
              <a:rPr lang="en-US" smtClean="0"/>
              <a:t>3/20/19</a:t>
            </a:fld>
            <a:endParaRPr lang="en-US"/>
          </a:p>
        </p:txBody>
      </p:sp>
      <p:sp>
        <p:nvSpPr>
          <p:cNvPr id="5" name="Footer Placeholder 4">
            <a:extLst>
              <a:ext uri="{FF2B5EF4-FFF2-40B4-BE49-F238E27FC236}">
                <a16:creationId xmlns:a16="http://schemas.microsoft.com/office/drawing/2014/main" id="{07E0BBA6-C6AE-C443-89FD-42D2CED6E8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6BE8F7-33A9-6A4D-B2BB-05D6BE9AFAD1}"/>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579740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CA652-8E83-D746-B6D3-781EDA0433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E9294D-C534-E541-B91F-855FC143569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9E4B88-517D-9B4B-9C46-DF0470FDDE76}"/>
              </a:ext>
            </a:extLst>
          </p:cNvPr>
          <p:cNvSpPr>
            <a:spLocks noGrp="1"/>
          </p:cNvSpPr>
          <p:nvPr>
            <p:ph type="dt" sz="half" idx="10"/>
          </p:nvPr>
        </p:nvSpPr>
        <p:spPr/>
        <p:txBody>
          <a:bodyPr/>
          <a:lstStyle/>
          <a:p>
            <a:fld id="{9DFF981E-7E04-3149-BBA3-99501D3F0100}" type="datetimeFigureOut">
              <a:rPr lang="en-US" smtClean="0"/>
              <a:t>3/20/19</a:t>
            </a:fld>
            <a:endParaRPr lang="en-US"/>
          </a:p>
        </p:txBody>
      </p:sp>
      <p:sp>
        <p:nvSpPr>
          <p:cNvPr id="5" name="Footer Placeholder 4">
            <a:extLst>
              <a:ext uri="{FF2B5EF4-FFF2-40B4-BE49-F238E27FC236}">
                <a16:creationId xmlns:a16="http://schemas.microsoft.com/office/drawing/2014/main" id="{91FE3CE9-6BD8-974D-ABC7-D0A9D3DDBC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AB2CCF-40D7-364E-98F7-7E8C96DE2A16}"/>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037943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2770E-8752-0548-AD4C-294A2240D24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6DA5B65-A449-A147-8D6F-7458EA24561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3D24C85-8E0B-614C-8836-CA0F2DD7AE74}"/>
              </a:ext>
            </a:extLst>
          </p:cNvPr>
          <p:cNvSpPr>
            <a:spLocks noGrp="1"/>
          </p:cNvSpPr>
          <p:nvPr>
            <p:ph type="dt" sz="half" idx="10"/>
          </p:nvPr>
        </p:nvSpPr>
        <p:spPr/>
        <p:txBody>
          <a:bodyPr/>
          <a:lstStyle/>
          <a:p>
            <a:fld id="{9DFF981E-7E04-3149-BBA3-99501D3F0100}" type="datetimeFigureOut">
              <a:rPr lang="en-US" smtClean="0"/>
              <a:t>3/20/19</a:t>
            </a:fld>
            <a:endParaRPr lang="en-US"/>
          </a:p>
        </p:txBody>
      </p:sp>
      <p:sp>
        <p:nvSpPr>
          <p:cNvPr id="5" name="Footer Placeholder 4">
            <a:extLst>
              <a:ext uri="{FF2B5EF4-FFF2-40B4-BE49-F238E27FC236}">
                <a16:creationId xmlns:a16="http://schemas.microsoft.com/office/drawing/2014/main" id="{B6C38FFC-6298-C542-8015-EFB73EE96C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08202A-1E46-9242-8CD2-A9E29FF8C0F4}"/>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604864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C26E2-6282-604B-9CEA-63675F88BF9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E6142F-4AD6-AF40-9464-05375526109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31BD993-84EF-3544-BD6D-1A57AAAA269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54BAF41-2A8C-CE46-A3E8-B7C2E01E719C}"/>
              </a:ext>
            </a:extLst>
          </p:cNvPr>
          <p:cNvSpPr>
            <a:spLocks noGrp="1"/>
          </p:cNvSpPr>
          <p:nvPr>
            <p:ph type="dt" sz="half" idx="10"/>
          </p:nvPr>
        </p:nvSpPr>
        <p:spPr/>
        <p:txBody>
          <a:bodyPr/>
          <a:lstStyle/>
          <a:p>
            <a:fld id="{9DFF981E-7E04-3149-BBA3-99501D3F0100}" type="datetimeFigureOut">
              <a:rPr lang="en-US" smtClean="0"/>
              <a:t>3/20/19</a:t>
            </a:fld>
            <a:endParaRPr lang="en-US"/>
          </a:p>
        </p:txBody>
      </p:sp>
      <p:sp>
        <p:nvSpPr>
          <p:cNvPr id="6" name="Footer Placeholder 5">
            <a:extLst>
              <a:ext uri="{FF2B5EF4-FFF2-40B4-BE49-F238E27FC236}">
                <a16:creationId xmlns:a16="http://schemas.microsoft.com/office/drawing/2014/main" id="{A355C68D-6AEC-0147-848D-D116228202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43E5BF-B3E9-AD40-99C5-F755FF0D38EB}"/>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4474246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A5899-A52E-5B4A-8D6F-7846428CE8C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B182F56-183C-944B-8120-FEDAB1BB8BE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41AB195-3ED0-6843-9D80-211CB9E7CC5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416402D-5696-274E-AE67-8703464E59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0A17444-4C2C-D04A-974D-72CB3B183BB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64D7D95-CB20-EB45-AF99-2F57B2F02F14}"/>
              </a:ext>
            </a:extLst>
          </p:cNvPr>
          <p:cNvSpPr>
            <a:spLocks noGrp="1"/>
          </p:cNvSpPr>
          <p:nvPr>
            <p:ph type="dt" sz="half" idx="10"/>
          </p:nvPr>
        </p:nvSpPr>
        <p:spPr/>
        <p:txBody>
          <a:bodyPr/>
          <a:lstStyle/>
          <a:p>
            <a:fld id="{9DFF981E-7E04-3149-BBA3-99501D3F0100}" type="datetimeFigureOut">
              <a:rPr lang="en-US" smtClean="0"/>
              <a:t>3/20/19</a:t>
            </a:fld>
            <a:endParaRPr lang="en-US"/>
          </a:p>
        </p:txBody>
      </p:sp>
      <p:sp>
        <p:nvSpPr>
          <p:cNvPr id="8" name="Footer Placeholder 7">
            <a:extLst>
              <a:ext uri="{FF2B5EF4-FFF2-40B4-BE49-F238E27FC236}">
                <a16:creationId xmlns:a16="http://schemas.microsoft.com/office/drawing/2014/main" id="{96F14C7D-F9D1-A044-9CF4-B3CC8D6182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709C9B1-11AF-1A41-B96B-5C796FFDBB57}"/>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42015181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186D7-5EE6-334C-AEE7-7D05E3664AE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400CDA5-3774-4443-B787-AD6351FCDD8A}"/>
              </a:ext>
            </a:extLst>
          </p:cNvPr>
          <p:cNvSpPr>
            <a:spLocks noGrp="1"/>
          </p:cNvSpPr>
          <p:nvPr>
            <p:ph type="dt" sz="half" idx="10"/>
          </p:nvPr>
        </p:nvSpPr>
        <p:spPr/>
        <p:txBody>
          <a:bodyPr/>
          <a:lstStyle/>
          <a:p>
            <a:fld id="{9DFF981E-7E04-3149-BBA3-99501D3F0100}" type="datetimeFigureOut">
              <a:rPr lang="en-US" smtClean="0"/>
              <a:t>3/20/19</a:t>
            </a:fld>
            <a:endParaRPr lang="en-US"/>
          </a:p>
        </p:txBody>
      </p:sp>
      <p:sp>
        <p:nvSpPr>
          <p:cNvPr id="4" name="Footer Placeholder 3">
            <a:extLst>
              <a:ext uri="{FF2B5EF4-FFF2-40B4-BE49-F238E27FC236}">
                <a16:creationId xmlns:a16="http://schemas.microsoft.com/office/drawing/2014/main" id="{10E15093-AD2C-DC43-A456-A15FF4DA05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EE44FEB-AFFA-B24E-8F55-F984A7C295B4}"/>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6341582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03478A4-A626-2C41-8B91-3E3BC344DCE0}"/>
              </a:ext>
            </a:extLst>
          </p:cNvPr>
          <p:cNvSpPr>
            <a:spLocks noGrp="1"/>
          </p:cNvSpPr>
          <p:nvPr>
            <p:ph type="dt" sz="half" idx="10"/>
          </p:nvPr>
        </p:nvSpPr>
        <p:spPr/>
        <p:txBody>
          <a:bodyPr/>
          <a:lstStyle/>
          <a:p>
            <a:fld id="{9DFF981E-7E04-3149-BBA3-99501D3F0100}" type="datetimeFigureOut">
              <a:rPr lang="en-US" smtClean="0"/>
              <a:t>3/20/19</a:t>
            </a:fld>
            <a:endParaRPr lang="en-US"/>
          </a:p>
        </p:txBody>
      </p:sp>
      <p:sp>
        <p:nvSpPr>
          <p:cNvPr id="3" name="Footer Placeholder 2">
            <a:extLst>
              <a:ext uri="{FF2B5EF4-FFF2-40B4-BE49-F238E27FC236}">
                <a16:creationId xmlns:a16="http://schemas.microsoft.com/office/drawing/2014/main" id="{12316972-E253-9746-9C90-B5692D7C99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8268A82-97AC-C04F-B9A6-F1169D8342D7}"/>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1863418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9107A-B662-D144-8AF6-1CC7A86FCE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2E5B007-4193-A247-B253-C6F37641DD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45D6BFC-0DB5-E042-A4B2-F5367046AE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703F699-ECF0-7149-B920-102D1395B87F}"/>
              </a:ext>
            </a:extLst>
          </p:cNvPr>
          <p:cNvSpPr>
            <a:spLocks noGrp="1"/>
          </p:cNvSpPr>
          <p:nvPr>
            <p:ph type="dt" sz="half" idx="10"/>
          </p:nvPr>
        </p:nvSpPr>
        <p:spPr/>
        <p:txBody>
          <a:bodyPr/>
          <a:lstStyle/>
          <a:p>
            <a:fld id="{9DFF981E-7E04-3149-BBA3-99501D3F0100}" type="datetimeFigureOut">
              <a:rPr lang="en-US" smtClean="0"/>
              <a:t>3/20/19</a:t>
            </a:fld>
            <a:endParaRPr lang="en-US"/>
          </a:p>
        </p:txBody>
      </p:sp>
      <p:sp>
        <p:nvSpPr>
          <p:cNvPr id="6" name="Footer Placeholder 5">
            <a:extLst>
              <a:ext uri="{FF2B5EF4-FFF2-40B4-BE49-F238E27FC236}">
                <a16:creationId xmlns:a16="http://schemas.microsoft.com/office/drawing/2014/main" id="{116BFBE2-B6A4-0149-A8D0-3667D16B13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A4B0AEA-2B01-1140-B13E-165CD2C68FA7}"/>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9421567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6D3FC-236A-7D44-978B-C9129A42FA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9B639F1-F218-344C-90B1-AC0C055FE9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6EBDC04-81BA-854F-B033-7CA7541F58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B9A384F-0A0A-A947-B594-BF74C5D34FFC}"/>
              </a:ext>
            </a:extLst>
          </p:cNvPr>
          <p:cNvSpPr>
            <a:spLocks noGrp="1"/>
          </p:cNvSpPr>
          <p:nvPr>
            <p:ph type="dt" sz="half" idx="10"/>
          </p:nvPr>
        </p:nvSpPr>
        <p:spPr/>
        <p:txBody>
          <a:bodyPr/>
          <a:lstStyle/>
          <a:p>
            <a:fld id="{9DFF981E-7E04-3149-BBA3-99501D3F0100}" type="datetimeFigureOut">
              <a:rPr lang="en-US" smtClean="0"/>
              <a:t>3/20/19</a:t>
            </a:fld>
            <a:endParaRPr lang="en-US"/>
          </a:p>
        </p:txBody>
      </p:sp>
      <p:sp>
        <p:nvSpPr>
          <p:cNvPr id="6" name="Footer Placeholder 5">
            <a:extLst>
              <a:ext uri="{FF2B5EF4-FFF2-40B4-BE49-F238E27FC236}">
                <a16:creationId xmlns:a16="http://schemas.microsoft.com/office/drawing/2014/main" id="{F50E60B8-4EC9-2645-B0C0-3BAB7FDCDB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6C9FBE-50C9-D145-8BC6-4016A6EE20B7}"/>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5474266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2ECBE04-98FB-3648-A938-55275109F0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5302AD-2856-294B-BD42-BB985F3473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1D55BE-A7FA-7640-9B7B-44C5E1FE3D9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FF981E-7E04-3149-BBA3-99501D3F0100}" type="datetimeFigureOut">
              <a:rPr lang="en-US" smtClean="0"/>
              <a:t>3/20/19</a:t>
            </a:fld>
            <a:endParaRPr lang="en-US"/>
          </a:p>
        </p:txBody>
      </p:sp>
      <p:sp>
        <p:nvSpPr>
          <p:cNvPr id="5" name="Footer Placeholder 4">
            <a:extLst>
              <a:ext uri="{FF2B5EF4-FFF2-40B4-BE49-F238E27FC236}">
                <a16:creationId xmlns:a16="http://schemas.microsoft.com/office/drawing/2014/main" id="{64CDF7D7-3A5D-5F45-9EC2-1EC58C596C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0F44A20-287D-9746-A829-A08F6F960A3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6A98DC-08F5-5D47-A74A-80726966A482}" type="slidenum">
              <a:rPr lang="en-US" smtClean="0"/>
              <a:t>‹#›</a:t>
            </a:fld>
            <a:endParaRPr lang="en-US"/>
          </a:p>
        </p:txBody>
      </p:sp>
    </p:spTree>
    <p:extLst>
      <p:ext uri="{BB962C8B-B14F-4D97-AF65-F5344CB8AC3E}">
        <p14:creationId xmlns:p14="http://schemas.microsoft.com/office/powerpoint/2010/main" val="19419077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hackernoon.com/a-gentle-introduction-to-hardware-accelerated-data-processing-81ac79c2105"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emf"/></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65CC34E-8749-7C4D-A49E-D1E75FCFD6B4}"/>
              </a:ext>
            </a:extLst>
          </p:cNvPr>
          <p:cNvSpPr>
            <a:spLocks noGrp="1"/>
          </p:cNvSpPr>
          <p:nvPr>
            <p:ph type="ctrTitle"/>
          </p:nvPr>
        </p:nvSpPr>
        <p:spPr/>
        <p:txBody>
          <a:bodyPr>
            <a:noAutofit/>
          </a:bodyPr>
          <a:lstStyle/>
          <a:p>
            <a:r>
              <a:rPr lang="en-US" sz="4800" b="1" dirty="0"/>
              <a:t>Hybrid RRAM-NEM Relay Design for Nonvolatile 3D Routing in CGRAs</a:t>
            </a:r>
          </a:p>
        </p:txBody>
      </p:sp>
      <p:sp>
        <p:nvSpPr>
          <p:cNvPr id="5" name="Subtitle 4">
            <a:extLst>
              <a:ext uri="{FF2B5EF4-FFF2-40B4-BE49-F238E27FC236}">
                <a16:creationId xmlns:a16="http://schemas.microsoft.com/office/drawing/2014/main" id="{D28334ED-CB08-7D40-BD62-09AC93750D0D}"/>
              </a:ext>
            </a:extLst>
          </p:cNvPr>
          <p:cNvSpPr>
            <a:spLocks noGrp="1"/>
          </p:cNvSpPr>
          <p:nvPr>
            <p:ph type="subTitle" idx="1"/>
          </p:nvPr>
        </p:nvSpPr>
        <p:spPr/>
        <p:txBody>
          <a:bodyPr/>
          <a:lstStyle/>
          <a:p>
            <a:r>
              <a:rPr lang="en-US" dirty="0"/>
              <a:t>Akash Levy</a:t>
            </a:r>
          </a:p>
        </p:txBody>
      </p:sp>
    </p:spTree>
    <p:extLst>
      <p:ext uri="{BB962C8B-B14F-4D97-AF65-F5344CB8AC3E}">
        <p14:creationId xmlns:p14="http://schemas.microsoft.com/office/powerpoint/2010/main" val="13878595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1A613-93F8-BE4A-B045-E272377B3F77}"/>
              </a:ext>
            </a:extLst>
          </p:cNvPr>
          <p:cNvSpPr>
            <a:spLocks noGrp="1"/>
          </p:cNvSpPr>
          <p:nvPr>
            <p:ph type="title"/>
          </p:nvPr>
        </p:nvSpPr>
        <p:spPr/>
        <p:txBody>
          <a:bodyPr/>
          <a:lstStyle/>
          <a:p>
            <a:r>
              <a:rPr lang="en-US" dirty="0"/>
              <a:t>New idea: multi-bit routing with NEM relays</a:t>
            </a:r>
          </a:p>
        </p:txBody>
      </p:sp>
      <p:sp>
        <p:nvSpPr>
          <p:cNvPr id="3" name="Content Placeholder 2">
            <a:extLst>
              <a:ext uri="{FF2B5EF4-FFF2-40B4-BE49-F238E27FC236}">
                <a16:creationId xmlns:a16="http://schemas.microsoft.com/office/drawing/2014/main" id="{F94671A1-A6D0-6542-A855-D49E9B45A917}"/>
              </a:ext>
            </a:extLst>
          </p:cNvPr>
          <p:cNvSpPr>
            <a:spLocks noGrp="1"/>
          </p:cNvSpPr>
          <p:nvPr>
            <p:ph idx="1"/>
          </p:nvPr>
        </p:nvSpPr>
        <p:spPr/>
        <p:txBody>
          <a:bodyPr/>
          <a:lstStyle/>
          <a:p>
            <a:r>
              <a:rPr lang="en-US" dirty="0"/>
              <a:t>CGRAs have multi-bit signals that need to be routed</a:t>
            </a:r>
          </a:p>
          <a:p>
            <a:r>
              <a:rPr lang="en-US" b="1" dirty="0"/>
              <a:t>Why not route multiple bits with a single NEM relay to save area?</a:t>
            </a:r>
          </a:p>
          <a:p>
            <a:r>
              <a:rPr lang="en-US" dirty="0"/>
              <a:t>Already done with two bits, want to test limits of bit-width scalability</a:t>
            </a:r>
          </a:p>
        </p:txBody>
      </p:sp>
      <p:pic>
        <p:nvPicPr>
          <p:cNvPr id="4" name="Content Placeholder 4">
            <a:extLst>
              <a:ext uri="{FF2B5EF4-FFF2-40B4-BE49-F238E27FC236}">
                <a16:creationId xmlns:a16="http://schemas.microsoft.com/office/drawing/2014/main" id="{76071C0D-C08C-AE45-95B9-741D4DD064CE}"/>
              </a:ext>
            </a:extLst>
          </p:cNvPr>
          <p:cNvPicPr>
            <a:picLocks noChangeAspect="1"/>
          </p:cNvPicPr>
          <p:nvPr/>
        </p:nvPicPr>
        <p:blipFill rotWithShape="1">
          <a:blip r:embed="rId2"/>
          <a:srcRect l="33454" r="33454"/>
          <a:stretch/>
        </p:blipFill>
        <p:spPr>
          <a:xfrm>
            <a:off x="4356100" y="3530600"/>
            <a:ext cx="3479800" cy="3125604"/>
          </a:xfrm>
          <a:prstGeom prst="rect">
            <a:avLst/>
          </a:prstGeom>
        </p:spPr>
      </p:pic>
      <p:sp>
        <p:nvSpPr>
          <p:cNvPr id="5" name="TextBox 4">
            <a:extLst>
              <a:ext uri="{FF2B5EF4-FFF2-40B4-BE49-F238E27FC236}">
                <a16:creationId xmlns:a16="http://schemas.microsoft.com/office/drawing/2014/main" id="{7D7BBF39-B8A7-1C4B-8499-4E7BCDE341BF}"/>
              </a:ext>
            </a:extLst>
          </p:cNvPr>
          <p:cNvSpPr txBox="1"/>
          <p:nvPr/>
        </p:nvSpPr>
        <p:spPr>
          <a:xfrm>
            <a:off x="3606800" y="4318000"/>
            <a:ext cx="864339" cy="523220"/>
          </a:xfrm>
          <a:prstGeom prst="rect">
            <a:avLst/>
          </a:prstGeom>
          <a:noFill/>
        </p:spPr>
        <p:txBody>
          <a:bodyPr wrap="none" rtlCol="0">
            <a:spAutoFit/>
          </a:bodyPr>
          <a:lstStyle/>
          <a:p>
            <a:r>
              <a:rPr lang="en-US" sz="2800" b="1" dirty="0"/>
              <a:t>Bit 1</a:t>
            </a:r>
          </a:p>
        </p:txBody>
      </p:sp>
      <p:sp>
        <p:nvSpPr>
          <p:cNvPr id="6" name="TextBox 5">
            <a:extLst>
              <a:ext uri="{FF2B5EF4-FFF2-40B4-BE49-F238E27FC236}">
                <a16:creationId xmlns:a16="http://schemas.microsoft.com/office/drawing/2014/main" id="{ABB4DDDE-18F2-3449-A3E6-982DDA131EC3}"/>
              </a:ext>
            </a:extLst>
          </p:cNvPr>
          <p:cNvSpPr txBox="1"/>
          <p:nvPr/>
        </p:nvSpPr>
        <p:spPr>
          <a:xfrm>
            <a:off x="7835900" y="5410200"/>
            <a:ext cx="864339" cy="523220"/>
          </a:xfrm>
          <a:prstGeom prst="rect">
            <a:avLst/>
          </a:prstGeom>
          <a:noFill/>
        </p:spPr>
        <p:txBody>
          <a:bodyPr wrap="none" rtlCol="0">
            <a:spAutoFit/>
          </a:bodyPr>
          <a:lstStyle/>
          <a:p>
            <a:r>
              <a:rPr lang="en-US" sz="2800" b="1" dirty="0"/>
              <a:t>Bit 2</a:t>
            </a:r>
          </a:p>
        </p:txBody>
      </p:sp>
    </p:spTree>
    <p:extLst>
      <p:ext uri="{BB962C8B-B14F-4D97-AF65-F5344CB8AC3E}">
        <p14:creationId xmlns:p14="http://schemas.microsoft.com/office/powerpoint/2010/main" val="34228163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4DC8E-A4D3-DD45-A8A1-50752AAE5336}"/>
              </a:ext>
            </a:extLst>
          </p:cNvPr>
          <p:cNvSpPr>
            <a:spLocks noGrp="1"/>
          </p:cNvSpPr>
          <p:nvPr>
            <p:ph type="title"/>
          </p:nvPr>
        </p:nvSpPr>
        <p:spPr/>
        <p:txBody>
          <a:bodyPr/>
          <a:lstStyle/>
          <a:p>
            <a:r>
              <a:rPr lang="en-US" dirty="0"/>
              <a:t>Previous work on NEM relays for FPGAs</a:t>
            </a:r>
          </a:p>
        </p:txBody>
      </p:sp>
      <p:sp>
        <p:nvSpPr>
          <p:cNvPr id="3" name="Content Placeholder 2">
            <a:extLst>
              <a:ext uri="{FF2B5EF4-FFF2-40B4-BE49-F238E27FC236}">
                <a16:creationId xmlns:a16="http://schemas.microsoft.com/office/drawing/2014/main" id="{BB54F9F5-4F6B-B243-841A-8CE76D8DB79D}"/>
              </a:ext>
            </a:extLst>
          </p:cNvPr>
          <p:cNvSpPr>
            <a:spLocks noGrp="1"/>
          </p:cNvSpPr>
          <p:nvPr>
            <p:ph idx="1"/>
          </p:nvPr>
        </p:nvSpPr>
        <p:spPr>
          <a:xfrm>
            <a:off x="838200" y="1825624"/>
            <a:ext cx="10515600" cy="4816475"/>
          </a:xfrm>
        </p:spPr>
        <p:txBody>
          <a:bodyPr>
            <a:normAutofit lnSpcReduction="10000"/>
          </a:bodyPr>
          <a:lstStyle/>
          <a:p>
            <a:r>
              <a:rPr lang="en-US" sz="1900" b="1" dirty="0"/>
              <a:t>C. Chen, W. S. Lee, R. </a:t>
            </a:r>
            <a:r>
              <a:rPr lang="en-US" sz="1900" b="1" dirty="0" err="1"/>
              <a:t>Parsa</a:t>
            </a:r>
            <a:r>
              <a:rPr lang="en-US" sz="1900" b="1" dirty="0"/>
              <a:t>, S. Chong, J. </a:t>
            </a:r>
            <a:r>
              <a:rPr lang="en-US" sz="1900" b="1" dirty="0" err="1"/>
              <a:t>Provine</a:t>
            </a:r>
            <a:r>
              <a:rPr lang="en-US" sz="1900" b="1" dirty="0"/>
              <a:t>, J. Watt, R. T. Howe, H.-S. P. Wong, and S. Mitra, “Nano-electro-mechanical relays for FPGA routing: Experimental demonstration and a design technique,” in Design, Automation &amp; Test in Europe Conference &amp; Exhibition (DATE), 2012, pp. 1361–1366, IEEE, 2012.</a:t>
            </a:r>
          </a:p>
          <a:p>
            <a:pPr lvl="1"/>
            <a:r>
              <a:rPr lang="en-US" dirty="0"/>
              <a:t>3D place-and-route scheme with NEM-based LUTs and routers</a:t>
            </a:r>
          </a:p>
          <a:p>
            <a:pPr lvl="1"/>
            <a:r>
              <a:rPr lang="en-US" dirty="0"/>
              <a:t>Maximum of </a:t>
            </a:r>
            <a:r>
              <a:rPr lang="en-US" b="1" dirty="0"/>
              <a:t>41.9% performance gain</a:t>
            </a:r>
          </a:p>
          <a:p>
            <a:pPr lvl="1"/>
            <a:r>
              <a:rPr lang="en-US" dirty="0"/>
              <a:t>Assumed multiple NEMS devices can be viably stacked in 3D</a:t>
            </a:r>
          </a:p>
          <a:p>
            <a:r>
              <a:rPr lang="en-US" sz="1900" b="1" dirty="0"/>
              <a:t>C. Chen, R. </a:t>
            </a:r>
            <a:r>
              <a:rPr lang="en-US" sz="1900" b="1" dirty="0" err="1"/>
              <a:t>Parsa</a:t>
            </a:r>
            <a:r>
              <a:rPr lang="en-US" sz="1900" b="1" dirty="0"/>
              <a:t>, N. </a:t>
            </a:r>
            <a:r>
              <a:rPr lang="en-US" sz="1900" b="1" dirty="0" err="1"/>
              <a:t>Patil</a:t>
            </a:r>
            <a:r>
              <a:rPr lang="en-US" sz="1900" b="1" dirty="0"/>
              <a:t>, S. Chong, K. </a:t>
            </a:r>
            <a:r>
              <a:rPr lang="en-US" sz="1900" b="1" dirty="0" err="1"/>
              <a:t>Akarvardar</a:t>
            </a:r>
            <a:r>
              <a:rPr lang="en-US" sz="1900" b="1" dirty="0"/>
              <a:t>, J. </a:t>
            </a:r>
            <a:r>
              <a:rPr lang="en-US" sz="1900" b="1" dirty="0" err="1"/>
              <a:t>Provine</a:t>
            </a:r>
            <a:r>
              <a:rPr lang="en-US" sz="1900" b="1" dirty="0"/>
              <a:t>, D. Lewis, J. Watt, R. T. Howe, H.-S. P. Wong, et al., “Efficient FPGAs using nanoelectromechanical relays,” in Proceedings of the 18th annual ACM/SIGDA international symposium on Field programmable gate arrays, pp. 273–282, ACM, 2010.</a:t>
            </a:r>
            <a:endParaRPr lang="en-US" sz="2200" dirty="0"/>
          </a:p>
          <a:p>
            <a:pPr lvl="1"/>
            <a:r>
              <a:rPr lang="en-US" dirty="0"/>
              <a:t>Half-select programming scheme was used for the NEM relays, verified expt. </a:t>
            </a:r>
          </a:p>
          <a:p>
            <a:pPr lvl="1"/>
            <a:r>
              <a:rPr lang="en-US" dirty="0"/>
              <a:t>43.6% footprint area reduction, 37% leakage power reduction, and up to 28% critical path delay reduction</a:t>
            </a:r>
          </a:p>
          <a:p>
            <a:pPr lvl="1"/>
            <a:r>
              <a:rPr lang="en-US" dirty="0"/>
              <a:t>Used optimistic device parameters/dimensions that have not been physically realized</a:t>
            </a:r>
          </a:p>
        </p:txBody>
      </p:sp>
    </p:spTree>
    <p:extLst>
      <p:ext uri="{BB962C8B-B14F-4D97-AF65-F5344CB8AC3E}">
        <p14:creationId xmlns:p14="http://schemas.microsoft.com/office/powerpoint/2010/main" val="1020114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6AF67-4CBB-4C45-A7A2-7EF8DC71B74B}"/>
              </a:ext>
            </a:extLst>
          </p:cNvPr>
          <p:cNvSpPr>
            <a:spLocks noGrp="1"/>
          </p:cNvSpPr>
          <p:nvPr>
            <p:ph type="title"/>
          </p:nvPr>
        </p:nvSpPr>
        <p:spPr/>
        <p:txBody>
          <a:bodyPr/>
          <a:lstStyle/>
          <a:p>
            <a:r>
              <a:rPr lang="en-US" dirty="0"/>
              <a:t>Half-Select Design for NEM Relay R/W</a:t>
            </a:r>
          </a:p>
        </p:txBody>
      </p:sp>
      <p:pic>
        <p:nvPicPr>
          <p:cNvPr id="5" name="Content Placeholder 4">
            <a:extLst>
              <a:ext uri="{FF2B5EF4-FFF2-40B4-BE49-F238E27FC236}">
                <a16:creationId xmlns:a16="http://schemas.microsoft.com/office/drawing/2014/main" id="{2496D570-9924-2148-9446-FB49C9659CD4}"/>
              </a:ext>
            </a:extLst>
          </p:cNvPr>
          <p:cNvPicPr>
            <a:picLocks noGrp="1" noChangeAspect="1"/>
          </p:cNvPicPr>
          <p:nvPr>
            <p:ph idx="1"/>
          </p:nvPr>
        </p:nvPicPr>
        <p:blipFill>
          <a:blip r:embed="rId2"/>
          <a:stretch>
            <a:fillRect/>
          </a:stretch>
        </p:blipFill>
        <p:spPr>
          <a:xfrm>
            <a:off x="838200" y="2287870"/>
            <a:ext cx="10515600" cy="3426848"/>
          </a:xfrm>
        </p:spPr>
      </p:pic>
      <p:sp>
        <p:nvSpPr>
          <p:cNvPr id="4" name="TextBox 3">
            <a:extLst>
              <a:ext uri="{FF2B5EF4-FFF2-40B4-BE49-F238E27FC236}">
                <a16:creationId xmlns:a16="http://schemas.microsoft.com/office/drawing/2014/main" id="{3B3A3CA4-3C7A-1B49-ACF4-5B130A6ECA6C}"/>
              </a:ext>
            </a:extLst>
          </p:cNvPr>
          <p:cNvSpPr txBox="1"/>
          <p:nvPr/>
        </p:nvSpPr>
        <p:spPr>
          <a:xfrm>
            <a:off x="1180619" y="6308209"/>
            <a:ext cx="10069974" cy="615553"/>
          </a:xfrm>
          <a:prstGeom prst="rect">
            <a:avLst/>
          </a:prstGeom>
          <a:noFill/>
        </p:spPr>
        <p:txBody>
          <a:bodyPr wrap="square" rtlCol="0">
            <a:spAutoFit/>
          </a:bodyPr>
          <a:lstStyle/>
          <a:p>
            <a:r>
              <a:rPr lang="en-US" sz="1100" b="1" dirty="0"/>
              <a:t>Source: </a:t>
            </a:r>
            <a:r>
              <a:rPr lang="en-US" sz="1100" dirty="0"/>
              <a:t>C. Chen, R. </a:t>
            </a:r>
            <a:r>
              <a:rPr lang="en-US" sz="1100" dirty="0" err="1"/>
              <a:t>Parsa</a:t>
            </a:r>
            <a:r>
              <a:rPr lang="en-US" sz="1100" dirty="0"/>
              <a:t>, N. </a:t>
            </a:r>
            <a:r>
              <a:rPr lang="en-US" sz="1100" dirty="0" err="1"/>
              <a:t>Patil</a:t>
            </a:r>
            <a:r>
              <a:rPr lang="en-US" sz="1100" dirty="0"/>
              <a:t>, S. Chong, K. </a:t>
            </a:r>
            <a:r>
              <a:rPr lang="en-US" sz="1100" dirty="0" err="1"/>
              <a:t>Akarvardar</a:t>
            </a:r>
            <a:r>
              <a:rPr lang="en-US" sz="1100" dirty="0"/>
              <a:t>, J. </a:t>
            </a:r>
            <a:r>
              <a:rPr lang="en-US" sz="1100" dirty="0" err="1"/>
              <a:t>Provine</a:t>
            </a:r>
            <a:r>
              <a:rPr lang="en-US" sz="1100" dirty="0"/>
              <a:t>, D. Lewis, J. Watt, R. T. Howe, H.-S. P. Wong, et al., “Efficient FPGAs using nanoelectromechanical relays,” in Proceedings of the 18th annual ACM/SIGDA international symposium on Field programmable gate arrays, pp. 273–282, ACM, 2010.</a:t>
            </a:r>
            <a:endParaRPr lang="en-US" sz="1200" dirty="0"/>
          </a:p>
          <a:p>
            <a:r>
              <a:rPr lang="en-US" sz="1100" dirty="0"/>
              <a:t>  </a:t>
            </a:r>
          </a:p>
        </p:txBody>
      </p:sp>
    </p:spTree>
    <p:extLst>
      <p:ext uri="{BB962C8B-B14F-4D97-AF65-F5344CB8AC3E}">
        <p14:creationId xmlns:p14="http://schemas.microsoft.com/office/powerpoint/2010/main" val="12199226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8CD8B-8176-F849-87A0-510088431BC1}"/>
              </a:ext>
            </a:extLst>
          </p:cNvPr>
          <p:cNvSpPr>
            <a:spLocks noGrp="1"/>
          </p:cNvSpPr>
          <p:nvPr>
            <p:ph type="title"/>
          </p:nvPr>
        </p:nvSpPr>
        <p:spPr>
          <a:xfrm>
            <a:off x="838200" y="-238715"/>
            <a:ext cx="10515600" cy="1325563"/>
          </a:xfrm>
        </p:spPr>
        <p:txBody>
          <a:bodyPr/>
          <a:lstStyle/>
          <a:p>
            <a:r>
              <a:rPr lang="en-US" dirty="0"/>
              <a:t>Properties that lead to overhead cancellation</a:t>
            </a:r>
          </a:p>
        </p:txBody>
      </p:sp>
      <p:graphicFrame>
        <p:nvGraphicFramePr>
          <p:cNvPr id="4" name="Content Placeholder 3">
            <a:extLst>
              <a:ext uri="{FF2B5EF4-FFF2-40B4-BE49-F238E27FC236}">
                <a16:creationId xmlns:a16="http://schemas.microsoft.com/office/drawing/2014/main" id="{74D169C6-B434-334F-8CD0-DA7048E583B3}"/>
              </a:ext>
            </a:extLst>
          </p:cNvPr>
          <p:cNvGraphicFramePr>
            <a:graphicFrameLocks noGrp="1"/>
          </p:cNvGraphicFramePr>
          <p:nvPr>
            <p:ph idx="1"/>
            <p:extLst>
              <p:ext uri="{D42A27DB-BD31-4B8C-83A1-F6EECF244321}">
                <p14:modId xmlns:p14="http://schemas.microsoft.com/office/powerpoint/2010/main" val="3055979129"/>
              </p:ext>
            </p:extLst>
          </p:nvPr>
        </p:nvGraphicFramePr>
        <p:xfrm>
          <a:off x="838200" y="850899"/>
          <a:ext cx="10515600" cy="2895600"/>
        </p:xfrm>
        <a:graphic>
          <a:graphicData uri="http://schemas.openxmlformats.org/drawingml/2006/table">
            <a:tbl>
              <a:tblPr firstRow="1" bandRow="1">
                <a:tableStyleId>{5C22544A-7EE6-4342-B048-85BDC9FD1C3A}</a:tableStyleId>
              </a:tblPr>
              <a:tblGrid>
                <a:gridCol w="2686878">
                  <a:extLst>
                    <a:ext uri="{9D8B030D-6E8A-4147-A177-3AD203B41FA5}">
                      <a16:colId xmlns:a16="http://schemas.microsoft.com/office/drawing/2014/main" val="2945896720"/>
                    </a:ext>
                  </a:extLst>
                </a:gridCol>
                <a:gridCol w="2570922">
                  <a:extLst>
                    <a:ext uri="{9D8B030D-6E8A-4147-A177-3AD203B41FA5}">
                      <a16:colId xmlns:a16="http://schemas.microsoft.com/office/drawing/2014/main" val="509376194"/>
                    </a:ext>
                  </a:extLst>
                </a:gridCol>
                <a:gridCol w="2628900">
                  <a:extLst>
                    <a:ext uri="{9D8B030D-6E8A-4147-A177-3AD203B41FA5}">
                      <a16:colId xmlns:a16="http://schemas.microsoft.com/office/drawing/2014/main" val="2745139195"/>
                    </a:ext>
                  </a:extLst>
                </a:gridCol>
                <a:gridCol w="2628900">
                  <a:extLst>
                    <a:ext uri="{9D8B030D-6E8A-4147-A177-3AD203B41FA5}">
                      <a16:colId xmlns:a16="http://schemas.microsoft.com/office/drawing/2014/main" val="3123454904"/>
                    </a:ext>
                  </a:extLst>
                </a:gridCol>
              </a:tblGrid>
              <a:tr h="272020">
                <a:tc gridSpan="2">
                  <a:txBody>
                    <a:bodyPr/>
                    <a:lstStyle/>
                    <a:p>
                      <a:r>
                        <a:rPr lang="en-US" sz="2000" dirty="0"/>
                        <a:t>NEM Relays</a:t>
                      </a:r>
                    </a:p>
                  </a:txBody>
                  <a:tcPr/>
                </a:tc>
                <a:tc hMerge="1">
                  <a:txBody>
                    <a:bodyPr/>
                    <a:lstStyle/>
                    <a:p>
                      <a:endParaRPr lang="en-US" dirty="0"/>
                    </a:p>
                  </a:txBody>
                  <a:tcPr/>
                </a:tc>
                <a:tc gridSpan="2">
                  <a:txBody>
                    <a:bodyPr/>
                    <a:lstStyle/>
                    <a:p>
                      <a:r>
                        <a:rPr lang="en-US" sz="2000" dirty="0"/>
                        <a:t>RRAM</a:t>
                      </a:r>
                    </a:p>
                  </a:txBody>
                  <a:tcPr/>
                </a:tc>
                <a:tc hMerge="1">
                  <a:txBody>
                    <a:bodyPr/>
                    <a:lstStyle/>
                    <a:p>
                      <a:endParaRPr lang="en-US" dirty="0"/>
                    </a:p>
                  </a:txBody>
                  <a:tcPr/>
                </a:tc>
                <a:extLst>
                  <a:ext uri="{0D108BD9-81ED-4DB2-BD59-A6C34878D82A}">
                    <a16:rowId xmlns:a16="http://schemas.microsoft.com/office/drawing/2014/main" val="3991576500"/>
                  </a:ext>
                </a:extLst>
              </a:tr>
              <a:tr h="272020">
                <a:tc>
                  <a:txBody>
                    <a:bodyPr/>
                    <a:lstStyle/>
                    <a:p>
                      <a:r>
                        <a:rPr lang="en-US" sz="1600" b="1" dirty="0"/>
                        <a:t>Good properties</a:t>
                      </a:r>
                    </a:p>
                  </a:txBody>
                  <a:tcPr/>
                </a:tc>
                <a:tc>
                  <a:txBody>
                    <a:bodyPr/>
                    <a:lstStyle/>
                    <a:p>
                      <a:r>
                        <a:rPr lang="en-US" sz="1600" b="1" dirty="0"/>
                        <a:t>Bad properties</a:t>
                      </a:r>
                    </a:p>
                  </a:txBody>
                  <a:tcPr/>
                </a:tc>
                <a:tc>
                  <a:txBody>
                    <a:bodyPr/>
                    <a:lstStyle/>
                    <a:p>
                      <a:endParaRPr lang="en-US" sz="1600" b="1" dirty="0"/>
                    </a:p>
                  </a:txBody>
                  <a:tcPr/>
                </a:tc>
                <a:tc>
                  <a:txBody>
                    <a:bodyPr/>
                    <a:lstStyle/>
                    <a:p>
                      <a:endParaRPr lang="en-US" sz="1600" b="1" dirty="0"/>
                    </a:p>
                  </a:txBody>
                  <a:tcPr/>
                </a:tc>
                <a:extLst>
                  <a:ext uri="{0D108BD9-81ED-4DB2-BD59-A6C34878D82A}">
                    <a16:rowId xmlns:a16="http://schemas.microsoft.com/office/drawing/2014/main" val="4189865584"/>
                  </a:ext>
                </a:extLst>
              </a:tr>
              <a:tr h="272020">
                <a:tc>
                  <a:txBody>
                    <a:bodyPr/>
                    <a:lstStyle/>
                    <a:p>
                      <a:r>
                        <a:rPr lang="en-US" sz="1600" dirty="0"/>
                        <a:t>Infinite subthreshold slope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Storage is volatile</a:t>
                      </a:r>
                    </a:p>
                  </a:txBody>
                  <a:tcPr/>
                </a:tc>
                <a:tc>
                  <a:txBody>
                    <a:bodyPr/>
                    <a:lstStyle/>
                    <a:p>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p>
                  </a:txBody>
                  <a:tcPr/>
                </a:tc>
                <a:extLst>
                  <a:ext uri="{0D108BD9-81ED-4DB2-BD59-A6C34878D82A}">
                    <a16:rowId xmlns:a16="http://schemas.microsoft.com/office/drawing/2014/main" val="3249809364"/>
                  </a:ext>
                </a:extLst>
              </a:tr>
              <a:tr h="469853">
                <a:tc>
                  <a:txBody>
                    <a:bodyPr/>
                    <a:lstStyle/>
                    <a:p>
                      <a:r>
                        <a:rPr lang="en-US" sz="1600" i="0" dirty="0"/>
                        <a:t>Lower ON-state resistance than transistors</a:t>
                      </a:r>
                    </a:p>
                  </a:txBody>
                  <a:tcPr/>
                </a:tc>
                <a:tc>
                  <a:txBody>
                    <a:bodyPr/>
                    <a:lstStyle/>
                    <a:p>
                      <a:r>
                        <a:rPr lang="en-US" sz="1600" dirty="0"/>
                        <a:t>Larger than transistors</a:t>
                      </a:r>
                    </a:p>
                  </a:txBody>
                  <a:tcPr/>
                </a:tc>
                <a:tc>
                  <a:txBody>
                    <a:bodyPr/>
                    <a:lstStyle/>
                    <a:p>
                      <a:endParaRPr lang="en-US" sz="1600" i="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p>
                  </a:txBody>
                  <a:tcPr/>
                </a:tc>
                <a:extLst>
                  <a:ext uri="{0D108BD9-81ED-4DB2-BD59-A6C34878D82A}">
                    <a16:rowId xmlns:a16="http://schemas.microsoft.com/office/drawing/2014/main" val="3381196586"/>
                  </a:ext>
                </a:extLst>
              </a:tr>
              <a:tr h="469853">
                <a:tc>
                  <a:txBody>
                    <a:bodyPr/>
                    <a:lstStyle/>
                    <a:p>
                      <a:r>
                        <a:rPr lang="en-US" sz="1600" dirty="0"/>
                        <a:t>Hysteresis enables data storage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Much slower switching than transistors</a:t>
                      </a:r>
                    </a:p>
                  </a:txBody>
                  <a:tcPr/>
                </a:tc>
                <a:tc>
                  <a:txBody>
                    <a:bodyPr/>
                    <a:lstStyle/>
                    <a:p>
                      <a:endParaRPr lang="en-US" sz="1600" dirty="0"/>
                    </a:p>
                  </a:txBody>
                  <a:tcPr/>
                </a:tc>
                <a:tc>
                  <a:txBody>
                    <a:bodyPr/>
                    <a:lstStyle/>
                    <a:p>
                      <a:endParaRPr lang="en-US" sz="1600" dirty="0"/>
                    </a:p>
                  </a:txBody>
                  <a:tcPr/>
                </a:tc>
                <a:extLst>
                  <a:ext uri="{0D108BD9-81ED-4DB2-BD59-A6C34878D82A}">
                    <a16:rowId xmlns:a16="http://schemas.microsoft.com/office/drawing/2014/main" val="3469153081"/>
                  </a:ext>
                </a:extLst>
              </a:tr>
              <a:tr h="272020">
                <a:tc>
                  <a:txBody>
                    <a:bodyPr/>
                    <a:lstStyle/>
                    <a:p>
                      <a:r>
                        <a:rPr lang="en-US" sz="1600" dirty="0"/>
                        <a:t>3D integration</a:t>
                      </a:r>
                    </a:p>
                  </a:txBody>
                  <a:tcPr/>
                </a:tc>
                <a:tc>
                  <a:txBody>
                    <a:bodyPr/>
                    <a:lstStyle/>
                    <a:p>
                      <a:r>
                        <a:rPr lang="en-US" sz="1600" dirty="0"/>
                        <a:t>Higher V</a:t>
                      </a:r>
                      <a:r>
                        <a:rPr lang="en-US" sz="1600" baseline="-25000" dirty="0"/>
                        <a:t>g</a:t>
                      </a:r>
                      <a:r>
                        <a:rPr lang="en-US" sz="1600" dirty="0"/>
                        <a:t> req. than CMOS</a:t>
                      </a:r>
                    </a:p>
                  </a:txBody>
                  <a:tcPr/>
                </a:tc>
                <a:tc>
                  <a:txBody>
                    <a:bodyPr/>
                    <a:lstStyle/>
                    <a:p>
                      <a:endParaRPr lang="en-US" sz="1600" dirty="0"/>
                    </a:p>
                  </a:txBody>
                  <a:tcPr/>
                </a:tc>
                <a:tc>
                  <a:txBody>
                    <a:bodyPr/>
                    <a:lstStyle/>
                    <a:p>
                      <a:endParaRPr lang="en-US" sz="1600" dirty="0"/>
                    </a:p>
                  </a:txBody>
                  <a:tcPr/>
                </a:tc>
                <a:extLst>
                  <a:ext uri="{0D108BD9-81ED-4DB2-BD59-A6C34878D82A}">
                    <a16:rowId xmlns:a16="http://schemas.microsoft.com/office/drawing/2014/main" val="2580739360"/>
                  </a:ext>
                </a:extLst>
              </a:tr>
              <a:tr h="272020">
                <a:tc>
                  <a:txBody>
                    <a:bodyPr/>
                    <a:lstStyle/>
                    <a:p>
                      <a:r>
                        <a:rPr lang="en-US" sz="1600" i="0" dirty="0"/>
                        <a:t>No leakage current</a:t>
                      </a:r>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extLst>
                  <a:ext uri="{0D108BD9-81ED-4DB2-BD59-A6C34878D82A}">
                    <a16:rowId xmlns:a16="http://schemas.microsoft.com/office/drawing/2014/main" val="251601058"/>
                  </a:ext>
                </a:extLst>
              </a:tr>
            </a:tbl>
          </a:graphicData>
        </a:graphic>
      </p:graphicFrame>
    </p:spTree>
    <p:extLst>
      <p:ext uri="{BB962C8B-B14F-4D97-AF65-F5344CB8AC3E}">
        <p14:creationId xmlns:p14="http://schemas.microsoft.com/office/powerpoint/2010/main" val="39339723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C54D1-4610-DC41-BCA1-37A2178AA987}"/>
              </a:ext>
            </a:extLst>
          </p:cNvPr>
          <p:cNvSpPr>
            <a:spLocks noGrp="1"/>
          </p:cNvSpPr>
          <p:nvPr>
            <p:ph type="title"/>
          </p:nvPr>
        </p:nvSpPr>
        <p:spPr/>
        <p:txBody>
          <a:bodyPr/>
          <a:lstStyle/>
          <a:p>
            <a:r>
              <a:rPr lang="en-US" b="1" dirty="0"/>
              <a:t>RRAM</a:t>
            </a:r>
          </a:p>
        </p:txBody>
      </p:sp>
      <p:sp>
        <p:nvSpPr>
          <p:cNvPr id="3" name="Text Placeholder 2">
            <a:extLst>
              <a:ext uri="{FF2B5EF4-FFF2-40B4-BE49-F238E27FC236}">
                <a16:creationId xmlns:a16="http://schemas.microsoft.com/office/drawing/2014/main" id="{541E41BF-24FA-ED46-9F8C-D72188FAFBCC}"/>
              </a:ext>
            </a:extLst>
          </p:cNvPr>
          <p:cNvSpPr>
            <a:spLocks noGrp="1"/>
          </p:cNvSpPr>
          <p:nvPr>
            <p:ph type="body" idx="1"/>
          </p:nvPr>
        </p:nvSpPr>
        <p:spPr/>
        <p:txBody>
          <a:bodyPr/>
          <a:lstStyle/>
          <a:p>
            <a:r>
              <a:rPr lang="en-US" dirty="0"/>
              <a:t>What is it and how does it work?</a:t>
            </a:r>
          </a:p>
        </p:txBody>
      </p:sp>
    </p:spTree>
    <p:extLst>
      <p:ext uri="{BB962C8B-B14F-4D97-AF65-F5344CB8AC3E}">
        <p14:creationId xmlns:p14="http://schemas.microsoft.com/office/powerpoint/2010/main" val="33962356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3A0C21A3-9997-7C45-80E4-F6D690099C4D}"/>
              </a:ext>
            </a:extLst>
          </p:cNvPr>
          <p:cNvGrpSpPr/>
          <p:nvPr/>
        </p:nvGrpSpPr>
        <p:grpSpPr>
          <a:xfrm>
            <a:off x="1248865" y="504110"/>
            <a:ext cx="4060135" cy="2247849"/>
            <a:chOff x="3009416" y="856526"/>
            <a:chExt cx="4060135" cy="2247849"/>
          </a:xfrm>
        </p:grpSpPr>
        <p:grpSp>
          <p:nvGrpSpPr>
            <p:cNvPr id="23" name="Group 22">
              <a:extLst>
                <a:ext uri="{FF2B5EF4-FFF2-40B4-BE49-F238E27FC236}">
                  <a16:creationId xmlns:a16="http://schemas.microsoft.com/office/drawing/2014/main" id="{26446B2E-7979-3546-8920-00F7D95537B6}"/>
                </a:ext>
              </a:extLst>
            </p:cNvPr>
            <p:cNvGrpSpPr/>
            <p:nvPr/>
          </p:nvGrpSpPr>
          <p:grpSpPr>
            <a:xfrm>
              <a:off x="3009416" y="856526"/>
              <a:ext cx="2453834" cy="2247849"/>
              <a:chOff x="3009416" y="856526"/>
              <a:chExt cx="2453834" cy="2247849"/>
            </a:xfrm>
          </p:grpSpPr>
          <p:sp>
            <p:nvSpPr>
              <p:cNvPr id="46" name="Cube 45">
                <a:extLst>
                  <a:ext uri="{FF2B5EF4-FFF2-40B4-BE49-F238E27FC236}">
                    <a16:creationId xmlns:a16="http://schemas.microsoft.com/office/drawing/2014/main" id="{BB0E874B-B255-C84B-AC5B-6C17EF4D6622}"/>
                  </a:ext>
                </a:extLst>
              </p:cNvPr>
              <p:cNvSpPr/>
              <p:nvPr/>
            </p:nvSpPr>
            <p:spPr>
              <a:xfrm>
                <a:off x="3009416" y="1878956"/>
                <a:ext cx="2453833" cy="902826"/>
              </a:xfrm>
              <a:prstGeom prst="cube">
                <a:avLst>
                  <a:gd name="adj" fmla="val 58883"/>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Bottom Electrode</a:t>
                </a:r>
              </a:p>
            </p:txBody>
          </p:sp>
          <p:sp>
            <p:nvSpPr>
              <p:cNvPr id="45" name="Cube 44">
                <a:extLst>
                  <a:ext uri="{FF2B5EF4-FFF2-40B4-BE49-F238E27FC236}">
                    <a16:creationId xmlns:a16="http://schemas.microsoft.com/office/drawing/2014/main" id="{6C40D212-ABEA-7B44-A0B9-CFA7E05041F1}"/>
                  </a:ext>
                </a:extLst>
              </p:cNvPr>
              <p:cNvSpPr/>
              <p:nvPr/>
            </p:nvSpPr>
            <p:spPr>
              <a:xfrm>
                <a:off x="3009416" y="1518212"/>
                <a:ext cx="2453833" cy="902826"/>
              </a:xfrm>
              <a:prstGeom prst="cube">
                <a:avLst>
                  <a:gd name="adj" fmla="val 58883"/>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Resistive Switching Film</a:t>
                </a:r>
              </a:p>
            </p:txBody>
          </p:sp>
          <p:sp>
            <p:nvSpPr>
              <p:cNvPr id="9" name="Cube 8">
                <a:extLst>
                  <a:ext uri="{FF2B5EF4-FFF2-40B4-BE49-F238E27FC236}">
                    <a16:creationId xmlns:a16="http://schemas.microsoft.com/office/drawing/2014/main" id="{08F1833B-432F-2A42-87D9-0793F6927990}"/>
                  </a:ext>
                </a:extLst>
              </p:cNvPr>
              <p:cNvSpPr/>
              <p:nvPr/>
            </p:nvSpPr>
            <p:spPr>
              <a:xfrm>
                <a:off x="3009417" y="1157468"/>
                <a:ext cx="2453833" cy="902826"/>
              </a:xfrm>
              <a:prstGeom prst="cube">
                <a:avLst>
                  <a:gd name="adj" fmla="val 58883"/>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Top Electrode</a:t>
                </a:r>
              </a:p>
            </p:txBody>
          </p:sp>
          <p:cxnSp>
            <p:nvCxnSpPr>
              <p:cNvPr id="13" name="Straight Connector 12">
                <a:extLst>
                  <a:ext uri="{FF2B5EF4-FFF2-40B4-BE49-F238E27FC236}">
                    <a16:creationId xmlns:a16="http://schemas.microsoft.com/office/drawing/2014/main" id="{BBD76198-5856-E845-BE8C-10D7B417F6F9}"/>
                  </a:ext>
                </a:extLst>
              </p:cNvPr>
              <p:cNvCxnSpPr/>
              <p:nvPr/>
            </p:nvCxnSpPr>
            <p:spPr>
              <a:xfrm>
                <a:off x="4236330" y="856526"/>
                <a:ext cx="0" cy="555585"/>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F5921D06-81A2-6A45-87F2-C1BAAFA6168C}"/>
                  </a:ext>
                </a:extLst>
              </p:cNvPr>
              <p:cNvCxnSpPr>
                <a:cxnSpLocks/>
              </p:cNvCxnSpPr>
              <p:nvPr/>
            </p:nvCxnSpPr>
            <p:spPr>
              <a:xfrm>
                <a:off x="4236330" y="2779301"/>
                <a:ext cx="0" cy="31201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B0E0AAB2-8ACE-854A-A823-7639E73F362A}"/>
                  </a:ext>
                </a:extLst>
              </p:cNvPr>
              <p:cNvSpPr/>
              <p:nvPr/>
            </p:nvSpPr>
            <p:spPr>
              <a:xfrm>
                <a:off x="4157311" y="856526"/>
                <a:ext cx="158038" cy="15803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02E2015B-FD37-544F-9FA0-C6B8CB73D141}"/>
                  </a:ext>
                </a:extLst>
              </p:cNvPr>
              <p:cNvSpPr/>
              <p:nvPr/>
            </p:nvSpPr>
            <p:spPr>
              <a:xfrm>
                <a:off x="4157311" y="2946337"/>
                <a:ext cx="158038" cy="15803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1" name="Picture 80">
              <a:extLst>
                <a:ext uri="{FF2B5EF4-FFF2-40B4-BE49-F238E27FC236}">
                  <a16:creationId xmlns:a16="http://schemas.microsoft.com/office/drawing/2014/main" id="{619054B8-01C1-DD4A-866B-1A6B365C0498}"/>
                </a:ext>
              </a:extLst>
            </p:cNvPr>
            <p:cNvPicPr>
              <a:picLocks noChangeAspect="1"/>
            </p:cNvPicPr>
            <p:nvPr/>
          </p:nvPicPr>
          <p:blipFill rotWithShape="1">
            <a:blip r:embed="rId2"/>
            <a:srcRect l="1" t="48398" r="81981" b="17498"/>
            <a:stretch/>
          </p:blipFill>
          <p:spPr>
            <a:xfrm>
              <a:off x="6310773" y="1261387"/>
              <a:ext cx="758778" cy="1416475"/>
            </a:xfrm>
            <a:prstGeom prst="rect">
              <a:avLst/>
            </a:prstGeom>
          </p:spPr>
        </p:pic>
        <p:sp>
          <p:nvSpPr>
            <p:cNvPr id="21" name="TextBox 20">
              <a:extLst>
                <a:ext uri="{FF2B5EF4-FFF2-40B4-BE49-F238E27FC236}">
                  <a16:creationId xmlns:a16="http://schemas.microsoft.com/office/drawing/2014/main" id="{27534D35-1992-9942-AEED-1EB5FE1D2946}"/>
                </a:ext>
              </a:extLst>
            </p:cNvPr>
            <p:cNvSpPr txBox="1"/>
            <p:nvPr/>
          </p:nvSpPr>
          <p:spPr>
            <a:xfrm>
              <a:off x="5714859" y="1637156"/>
              <a:ext cx="389850" cy="584775"/>
            </a:xfrm>
            <a:prstGeom prst="rect">
              <a:avLst/>
            </a:prstGeom>
            <a:noFill/>
          </p:spPr>
          <p:txBody>
            <a:bodyPr wrap="square" rtlCol="0">
              <a:spAutoFit/>
            </a:bodyPr>
            <a:lstStyle/>
            <a:p>
              <a:r>
                <a:rPr lang="en-US" sz="3200" b="1" dirty="0"/>
                <a:t>=</a:t>
              </a:r>
              <a:endParaRPr lang="en-US" b="1" dirty="0"/>
            </a:p>
          </p:txBody>
        </p:sp>
      </p:grpSp>
      <p:sp>
        <p:nvSpPr>
          <p:cNvPr id="111" name="TextBox 110">
            <a:extLst>
              <a:ext uri="{FF2B5EF4-FFF2-40B4-BE49-F238E27FC236}">
                <a16:creationId xmlns:a16="http://schemas.microsoft.com/office/drawing/2014/main" id="{52024D46-58F1-7641-B47C-87C89374BE04}"/>
              </a:ext>
            </a:extLst>
          </p:cNvPr>
          <p:cNvSpPr txBox="1"/>
          <p:nvPr/>
        </p:nvSpPr>
        <p:spPr>
          <a:xfrm>
            <a:off x="1327864" y="3058398"/>
            <a:ext cx="3487087" cy="584775"/>
          </a:xfrm>
          <a:prstGeom prst="rect">
            <a:avLst/>
          </a:prstGeom>
          <a:noFill/>
        </p:spPr>
        <p:txBody>
          <a:bodyPr wrap="square" rtlCol="0">
            <a:spAutoFit/>
          </a:bodyPr>
          <a:lstStyle/>
          <a:p>
            <a:pPr algn="ctr"/>
            <a:r>
              <a:rPr lang="en-US" sz="3200" b="1" dirty="0"/>
              <a:t>Bipolar RRAM Cell</a:t>
            </a:r>
          </a:p>
        </p:txBody>
      </p:sp>
      <p:sp>
        <p:nvSpPr>
          <p:cNvPr id="26" name="TextBox 25">
            <a:extLst>
              <a:ext uri="{FF2B5EF4-FFF2-40B4-BE49-F238E27FC236}">
                <a16:creationId xmlns:a16="http://schemas.microsoft.com/office/drawing/2014/main" id="{5C784197-848F-6249-A7FD-982276A5EC8E}"/>
              </a:ext>
            </a:extLst>
          </p:cNvPr>
          <p:cNvSpPr txBox="1"/>
          <p:nvPr/>
        </p:nvSpPr>
        <p:spPr>
          <a:xfrm>
            <a:off x="6644640" y="4030379"/>
            <a:ext cx="5237396" cy="2585323"/>
          </a:xfrm>
          <a:prstGeom prst="rect">
            <a:avLst/>
          </a:prstGeom>
          <a:noFill/>
        </p:spPr>
        <p:txBody>
          <a:bodyPr wrap="none" rtlCol="0">
            <a:spAutoFit/>
          </a:bodyPr>
          <a:lstStyle/>
          <a:p>
            <a:pPr marL="285750" indent="-285750">
              <a:buFont typeface="Arial" panose="020B0604020202020204" pitchFamily="34" charset="0"/>
              <a:buChar char="•"/>
            </a:pPr>
            <a:r>
              <a:rPr lang="en-US" dirty="0"/>
              <a:t>Hysteresis in resistance</a:t>
            </a:r>
          </a:p>
          <a:p>
            <a:pPr marL="285750" indent="-285750">
              <a:buFont typeface="Arial" panose="020B0604020202020204" pitchFamily="34" charset="0"/>
              <a:buChar char="•"/>
            </a:pPr>
            <a:r>
              <a:rPr lang="en-US" dirty="0"/>
              <a:t>Many possible materials for resistive switching film</a:t>
            </a:r>
          </a:p>
          <a:p>
            <a:pPr marL="285750" indent="-285750">
              <a:buFont typeface="Arial" panose="020B0604020202020204" pitchFamily="34" charset="0"/>
              <a:buChar char="•"/>
            </a:pPr>
            <a:r>
              <a:rPr lang="en-US" dirty="0"/>
              <a:t>Many possible R/W circuit architectures</a:t>
            </a:r>
          </a:p>
          <a:p>
            <a:pPr marL="285750" indent="-285750">
              <a:buFont typeface="Arial" panose="020B0604020202020204" pitchFamily="34" charset="0"/>
              <a:buChar char="•"/>
            </a:pPr>
            <a:r>
              <a:rPr lang="en-US" dirty="0"/>
              <a:t>Key properties:</a:t>
            </a:r>
          </a:p>
          <a:p>
            <a:pPr marL="742950" lvl="1" indent="-285750">
              <a:buFont typeface="Arial" panose="020B0604020202020204" pitchFamily="34" charset="0"/>
              <a:buChar char="•"/>
            </a:pPr>
            <a:r>
              <a:rPr lang="en-US" dirty="0"/>
              <a:t>Endurance</a:t>
            </a:r>
          </a:p>
          <a:p>
            <a:pPr marL="742950" lvl="1" indent="-285750">
              <a:buFont typeface="Arial" panose="020B0604020202020204" pitchFamily="34" charset="0"/>
              <a:buChar char="•"/>
            </a:pPr>
            <a:r>
              <a:rPr lang="en-US" dirty="0"/>
              <a:t>Retention</a:t>
            </a:r>
          </a:p>
          <a:p>
            <a:pPr marL="742950" lvl="1" indent="-285750">
              <a:buFont typeface="Arial" panose="020B0604020202020204" pitchFamily="34" charset="0"/>
              <a:buChar char="•"/>
            </a:pPr>
            <a:r>
              <a:rPr lang="en-US" dirty="0"/>
              <a:t>Max DC current/voltage</a:t>
            </a:r>
          </a:p>
          <a:p>
            <a:pPr marL="742950" lvl="1" indent="-285750">
              <a:buFont typeface="Arial" panose="020B0604020202020204" pitchFamily="34" charset="0"/>
              <a:buChar char="•"/>
            </a:pPr>
            <a:r>
              <a:rPr lang="en-US" dirty="0"/>
              <a:t>LRS, HRS, resistance ratio</a:t>
            </a:r>
          </a:p>
          <a:p>
            <a:pPr marL="742950" lvl="1" indent="-285750">
              <a:buFont typeface="Arial" panose="020B0604020202020204" pitchFamily="34" charset="0"/>
              <a:buChar char="•"/>
            </a:pPr>
            <a:r>
              <a:rPr lang="en-US" dirty="0"/>
              <a:t>DC peak voltage</a:t>
            </a:r>
          </a:p>
        </p:txBody>
      </p:sp>
      <p:graphicFrame>
        <p:nvGraphicFramePr>
          <p:cNvPr id="29" name="Table 28">
            <a:extLst>
              <a:ext uri="{FF2B5EF4-FFF2-40B4-BE49-F238E27FC236}">
                <a16:creationId xmlns:a16="http://schemas.microsoft.com/office/drawing/2014/main" id="{750EE386-C989-024E-AA67-4F0DB9DE381F}"/>
              </a:ext>
            </a:extLst>
          </p:cNvPr>
          <p:cNvGraphicFramePr>
            <a:graphicFrameLocks noGrp="1"/>
          </p:cNvGraphicFramePr>
          <p:nvPr>
            <p:extLst>
              <p:ext uri="{D42A27DB-BD31-4B8C-83A1-F6EECF244321}">
                <p14:modId xmlns:p14="http://schemas.microsoft.com/office/powerpoint/2010/main" val="2472550279"/>
              </p:ext>
            </p:extLst>
          </p:nvPr>
        </p:nvGraphicFramePr>
        <p:xfrm>
          <a:off x="309964" y="3940855"/>
          <a:ext cx="6105584" cy="2645528"/>
        </p:xfrm>
        <a:graphic>
          <a:graphicData uri="http://schemas.openxmlformats.org/drawingml/2006/table">
            <a:tbl>
              <a:tblPr>
                <a:tableStyleId>{5C22544A-7EE6-4342-B048-85BDC9FD1C3A}</a:tableStyleId>
              </a:tblPr>
              <a:tblGrid>
                <a:gridCol w="848277">
                  <a:extLst>
                    <a:ext uri="{9D8B030D-6E8A-4147-A177-3AD203B41FA5}">
                      <a16:colId xmlns:a16="http://schemas.microsoft.com/office/drawing/2014/main" val="3636909660"/>
                    </a:ext>
                  </a:extLst>
                </a:gridCol>
                <a:gridCol w="848277">
                  <a:extLst>
                    <a:ext uri="{9D8B030D-6E8A-4147-A177-3AD203B41FA5}">
                      <a16:colId xmlns:a16="http://schemas.microsoft.com/office/drawing/2014/main" val="3008552074"/>
                    </a:ext>
                  </a:extLst>
                </a:gridCol>
                <a:gridCol w="848277">
                  <a:extLst>
                    <a:ext uri="{9D8B030D-6E8A-4147-A177-3AD203B41FA5}">
                      <a16:colId xmlns:a16="http://schemas.microsoft.com/office/drawing/2014/main" val="1933651011"/>
                    </a:ext>
                  </a:extLst>
                </a:gridCol>
                <a:gridCol w="848277">
                  <a:extLst>
                    <a:ext uri="{9D8B030D-6E8A-4147-A177-3AD203B41FA5}">
                      <a16:colId xmlns:a16="http://schemas.microsoft.com/office/drawing/2014/main" val="2163179658"/>
                    </a:ext>
                  </a:extLst>
                </a:gridCol>
                <a:gridCol w="848277">
                  <a:extLst>
                    <a:ext uri="{9D8B030D-6E8A-4147-A177-3AD203B41FA5}">
                      <a16:colId xmlns:a16="http://schemas.microsoft.com/office/drawing/2014/main" val="1635097685"/>
                    </a:ext>
                  </a:extLst>
                </a:gridCol>
                <a:gridCol w="920303">
                  <a:extLst>
                    <a:ext uri="{9D8B030D-6E8A-4147-A177-3AD203B41FA5}">
                      <a16:colId xmlns:a16="http://schemas.microsoft.com/office/drawing/2014/main" val="1791814204"/>
                    </a:ext>
                  </a:extLst>
                </a:gridCol>
                <a:gridCol w="943896">
                  <a:extLst>
                    <a:ext uri="{9D8B030D-6E8A-4147-A177-3AD203B41FA5}">
                      <a16:colId xmlns:a16="http://schemas.microsoft.com/office/drawing/2014/main" val="2795041257"/>
                    </a:ext>
                  </a:extLst>
                </a:gridCol>
              </a:tblGrid>
              <a:tr h="150219">
                <a:tc>
                  <a:txBody>
                    <a:bodyPr/>
                    <a:lstStyle/>
                    <a:p>
                      <a:pPr algn="ctr" fontAlgn="t"/>
                      <a:r>
                        <a:rPr lang="en-US" sz="900" b="1" i="0" u="none" strike="noStrike" dirty="0">
                          <a:solidFill>
                            <a:schemeClr val="tx1"/>
                          </a:solidFill>
                          <a:effectLst/>
                          <a:latin typeface="+mn-lt"/>
                        </a:rPr>
                        <a:t>Publication &amp; Year</a:t>
                      </a:r>
                    </a:p>
                  </a:txBody>
                  <a:tcPr marL="9525" marR="9525" marT="9525" marB="0"/>
                </a:tc>
                <a:tc>
                  <a:txBody>
                    <a:bodyPr/>
                    <a:lstStyle/>
                    <a:p>
                      <a:pPr algn="ctr" rtl="0" fontAlgn="t"/>
                      <a:r>
                        <a:rPr lang="en-US" sz="900" b="0" u="none" strike="noStrike">
                          <a:solidFill>
                            <a:schemeClr val="tx1"/>
                          </a:solidFill>
                          <a:effectLst/>
                          <a:latin typeface="+mn-lt"/>
                        </a:rPr>
                        <a:t>VLSI 2014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VLSI 2014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IEDM 2014</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IEDM 2014</a:t>
                      </a:r>
                    </a:p>
                  </a:txBody>
                  <a:tcPr marL="9525" marR="9525" marT="9525" marB="0"/>
                </a:tc>
                <a:tc>
                  <a:txBody>
                    <a:bodyPr/>
                    <a:lstStyle/>
                    <a:p>
                      <a:pPr algn="ctr" rtl="0" fontAlgn="t"/>
                      <a:r>
                        <a:rPr lang="en-US" sz="900" b="0" i="0" u="none" strike="noStrike" dirty="0">
                          <a:solidFill>
                            <a:schemeClr val="tx1"/>
                          </a:solidFill>
                          <a:effectLst/>
                          <a:latin typeface="+mn-lt"/>
                        </a:rPr>
                        <a:t>VLSI 2015</a:t>
                      </a:r>
                    </a:p>
                  </a:txBody>
                  <a:tcPr marL="9525" marR="9525" marT="9525" marB="0"/>
                </a:tc>
                <a:tc>
                  <a:txBody>
                    <a:bodyPr/>
                    <a:lstStyle/>
                    <a:p>
                      <a:pPr algn="ctr" rtl="0" fontAlgn="t"/>
                      <a:r>
                        <a:rPr lang="en-US" sz="900" b="0" i="0" u="none" strike="noStrike" dirty="0">
                          <a:solidFill>
                            <a:schemeClr val="tx1"/>
                          </a:solidFill>
                          <a:effectLst/>
                          <a:latin typeface="+mn-lt"/>
                        </a:rPr>
                        <a:t>VLSI 2015</a:t>
                      </a:r>
                    </a:p>
                  </a:txBody>
                  <a:tcPr marL="9525" marR="9525" marT="9525" marB="0"/>
                </a:tc>
                <a:extLst>
                  <a:ext uri="{0D108BD9-81ED-4DB2-BD59-A6C34878D82A}">
                    <a16:rowId xmlns:a16="http://schemas.microsoft.com/office/drawing/2014/main" val="567428594"/>
                  </a:ext>
                </a:extLst>
              </a:tr>
              <a:tr h="150219">
                <a:tc>
                  <a:txBody>
                    <a:bodyPr/>
                    <a:lstStyle/>
                    <a:p>
                      <a:pPr algn="ctr" rtl="0" fontAlgn="t"/>
                      <a:r>
                        <a:rPr lang="en-US" sz="900" b="1" i="0" u="none" strike="noStrike" dirty="0">
                          <a:solidFill>
                            <a:schemeClr val="tx1"/>
                          </a:solidFill>
                          <a:effectLst/>
                          <a:latin typeface="+mn-lt"/>
                        </a:rPr>
                        <a:t>2D/3D Geometry</a:t>
                      </a:r>
                    </a:p>
                  </a:txBody>
                  <a:tcPr marL="9525" marR="9525" marT="9525" marB="0"/>
                </a:tc>
                <a:tc>
                  <a:txBody>
                    <a:bodyPr/>
                    <a:lstStyle/>
                    <a:p>
                      <a:pPr algn="ctr" rtl="0" fontAlgn="t"/>
                      <a:r>
                        <a:rPr lang="en-US" sz="900" b="0" u="none" strike="noStrike" dirty="0">
                          <a:solidFill>
                            <a:schemeClr val="tx1"/>
                          </a:solidFill>
                          <a:effectLst/>
                          <a:latin typeface="+mn-lt"/>
                        </a:rPr>
                        <a:t>2D Planar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3D Vertical</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2D Planar</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3D Vertical</a:t>
                      </a:r>
                    </a:p>
                  </a:txBody>
                  <a:tcPr marL="9525" marR="9525" marT="9525" marB="0"/>
                </a:tc>
                <a:tc>
                  <a:txBody>
                    <a:bodyPr/>
                    <a:lstStyle/>
                    <a:p>
                      <a:pPr algn="ctr" rtl="0" fontAlgn="t"/>
                      <a:r>
                        <a:rPr lang="en-US" sz="900" b="0" i="0" u="none" strike="noStrike" dirty="0">
                          <a:solidFill>
                            <a:schemeClr val="tx1"/>
                          </a:solidFill>
                          <a:effectLst/>
                          <a:latin typeface="+mn-lt"/>
                        </a:rPr>
                        <a:t>2D Planar</a:t>
                      </a:r>
                    </a:p>
                  </a:txBody>
                  <a:tcPr marL="9525" marR="9525" marT="9525" marB="0"/>
                </a:tc>
                <a:tc>
                  <a:txBody>
                    <a:bodyPr/>
                    <a:lstStyle/>
                    <a:p>
                      <a:pPr algn="ctr" rtl="0" fontAlgn="t"/>
                      <a:r>
                        <a:rPr lang="en-US" sz="900" b="0" i="0" u="none" strike="noStrike" dirty="0">
                          <a:solidFill>
                            <a:schemeClr val="tx1"/>
                          </a:solidFill>
                          <a:effectLst/>
                          <a:latin typeface="+mn-lt"/>
                        </a:rPr>
                        <a:t>2D Planar</a:t>
                      </a:r>
                    </a:p>
                  </a:txBody>
                  <a:tcPr marL="9525" marR="9525" marT="9525" marB="0"/>
                </a:tc>
                <a:extLst>
                  <a:ext uri="{0D108BD9-81ED-4DB2-BD59-A6C34878D82A}">
                    <a16:rowId xmlns:a16="http://schemas.microsoft.com/office/drawing/2014/main" val="4100487347"/>
                  </a:ext>
                </a:extLst>
              </a:tr>
              <a:tr h="150219">
                <a:tc>
                  <a:txBody>
                    <a:bodyPr/>
                    <a:lstStyle/>
                    <a:p>
                      <a:pPr algn="ctr" rtl="0" fontAlgn="t"/>
                      <a:r>
                        <a:rPr lang="en-US" sz="900" b="1" i="0" u="none" strike="noStrike">
                          <a:solidFill>
                            <a:schemeClr val="tx1"/>
                          </a:solidFill>
                          <a:effectLst/>
                          <a:latin typeface="+mn-lt"/>
                        </a:rPr>
                        <a:t>Switch Type </a:t>
                      </a:r>
                    </a:p>
                  </a:txBody>
                  <a:tcPr marL="9525" marR="9525" marT="9525" marB="0"/>
                </a:tc>
                <a:tc>
                  <a:txBody>
                    <a:bodyPr/>
                    <a:lstStyle/>
                    <a:p>
                      <a:pPr algn="ctr" rtl="0" fontAlgn="t"/>
                      <a:r>
                        <a:rPr lang="en-US" sz="900" b="0" u="none" strike="noStrike" dirty="0">
                          <a:solidFill>
                            <a:schemeClr val="tx1"/>
                          </a:solidFill>
                          <a:effectLst/>
                          <a:latin typeface="+mn-lt"/>
                        </a:rPr>
                        <a:t>Bi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Bi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Bi </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Bi </a:t>
                      </a:r>
                    </a:p>
                  </a:txBody>
                  <a:tcPr marL="9525" marR="9525" marT="9525" marB="0"/>
                </a:tc>
                <a:tc>
                  <a:txBody>
                    <a:bodyPr/>
                    <a:lstStyle/>
                    <a:p>
                      <a:pPr algn="ctr" rtl="0" fontAlgn="t"/>
                      <a:r>
                        <a:rPr lang="en-US" sz="900" b="0" i="0" u="none" strike="noStrike" dirty="0">
                          <a:solidFill>
                            <a:schemeClr val="tx1"/>
                          </a:solidFill>
                          <a:effectLst/>
                          <a:latin typeface="+mn-lt"/>
                        </a:rPr>
                        <a:t>N/A</a:t>
                      </a:r>
                    </a:p>
                  </a:txBody>
                  <a:tcPr marL="9525" marR="9525" marT="9525" marB="0"/>
                </a:tc>
                <a:tc>
                  <a:txBody>
                    <a:bodyPr/>
                    <a:lstStyle/>
                    <a:p>
                      <a:pPr algn="ctr" rtl="0" fontAlgn="t"/>
                      <a:r>
                        <a:rPr lang="en-US" sz="900" b="0" i="0" u="none" strike="noStrike">
                          <a:solidFill>
                            <a:schemeClr val="tx1"/>
                          </a:solidFill>
                          <a:effectLst/>
                          <a:latin typeface="+mn-lt"/>
                        </a:rPr>
                        <a:t>Bi</a:t>
                      </a:r>
                    </a:p>
                  </a:txBody>
                  <a:tcPr marL="9525" marR="9525" marT="9525" marB="0"/>
                </a:tc>
                <a:extLst>
                  <a:ext uri="{0D108BD9-81ED-4DB2-BD59-A6C34878D82A}">
                    <a16:rowId xmlns:a16="http://schemas.microsoft.com/office/drawing/2014/main" val="3459237777"/>
                  </a:ext>
                </a:extLst>
              </a:tr>
              <a:tr h="150219">
                <a:tc>
                  <a:txBody>
                    <a:bodyPr/>
                    <a:lstStyle/>
                    <a:p>
                      <a:pPr algn="ctr" rtl="0" fontAlgn="t"/>
                      <a:r>
                        <a:rPr lang="en-US" sz="900" b="1" i="0" u="none" strike="noStrike" dirty="0">
                          <a:solidFill>
                            <a:schemeClr val="tx1"/>
                          </a:solidFill>
                          <a:effectLst/>
                          <a:latin typeface="+mn-lt"/>
                        </a:rPr>
                        <a:t>Structure</a:t>
                      </a:r>
                    </a:p>
                  </a:txBody>
                  <a:tcPr marL="9525" marR="9525" marT="9525" marB="0"/>
                </a:tc>
                <a:tc>
                  <a:txBody>
                    <a:bodyPr/>
                    <a:lstStyle/>
                    <a:p>
                      <a:pPr algn="ctr" rtl="0" fontAlgn="t"/>
                      <a:r>
                        <a:rPr lang="en-US" sz="900" b="0" u="none" strike="noStrike" dirty="0">
                          <a:solidFill>
                            <a:schemeClr val="tx1"/>
                          </a:solidFill>
                          <a:effectLst/>
                          <a:latin typeface="+mn-lt"/>
                        </a:rPr>
                        <a:t>1T-1R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1R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1T-1R </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1R </a:t>
                      </a:r>
                    </a:p>
                  </a:txBody>
                  <a:tcPr marL="9525" marR="9525" marT="9525" marB="0"/>
                </a:tc>
                <a:tc>
                  <a:txBody>
                    <a:bodyPr/>
                    <a:lstStyle/>
                    <a:p>
                      <a:pPr algn="ctr" rtl="0" fontAlgn="t"/>
                      <a:r>
                        <a:rPr lang="en-US" sz="900" b="0" i="0" u="none" strike="noStrike" dirty="0">
                          <a:solidFill>
                            <a:schemeClr val="tx1"/>
                          </a:solidFill>
                          <a:effectLst/>
                          <a:latin typeface="+mn-lt"/>
                        </a:rPr>
                        <a:t>1T-1R</a:t>
                      </a:r>
                    </a:p>
                  </a:txBody>
                  <a:tcPr marL="9525" marR="9525" marT="9525" marB="0"/>
                </a:tc>
                <a:tc>
                  <a:txBody>
                    <a:bodyPr/>
                    <a:lstStyle/>
                    <a:p>
                      <a:pPr algn="ctr" rtl="0" fontAlgn="t"/>
                      <a:r>
                        <a:rPr lang="en-US" sz="900" b="0" i="0" u="none" strike="noStrike">
                          <a:solidFill>
                            <a:schemeClr val="tx1"/>
                          </a:solidFill>
                          <a:effectLst/>
                          <a:latin typeface="+mn-lt"/>
                        </a:rPr>
                        <a:t>1R</a:t>
                      </a:r>
                    </a:p>
                  </a:txBody>
                  <a:tcPr marL="9525" marR="9525" marT="9525" marB="0"/>
                </a:tc>
                <a:extLst>
                  <a:ext uri="{0D108BD9-81ED-4DB2-BD59-A6C34878D82A}">
                    <a16:rowId xmlns:a16="http://schemas.microsoft.com/office/drawing/2014/main" val="3236052693"/>
                  </a:ext>
                </a:extLst>
              </a:tr>
              <a:tr h="148163">
                <a:tc>
                  <a:txBody>
                    <a:bodyPr/>
                    <a:lstStyle/>
                    <a:p>
                      <a:pPr algn="ctr" rtl="0" fontAlgn="t"/>
                      <a:r>
                        <a:rPr lang="en-US" sz="900" b="1" i="0" u="none" strike="noStrike" dirty="0">
                          <a:solidFill>
                            <a:schemeClr val="tx1"/>
                          </a:solidFill>
                          <a:effectLst/>
                          <a:latin typeface="+mn-lt"/>
                        </a:rPr>
                        <a:t>TE/material/BE</a:t>
                      </a:r>
                    </a:p>
                  </a:txBody>
                  <a:tcPr marL="9525" marR="9525" marT="9525" marB="0"/>
                </a:tc>
                <a:tc>
                  <a:txBody>
                    <a:bodyPr/>
                    <a:lstStyle/>
                    <a:p>
                      <a:pPr algn="ctr" rtl="0" fontAlgn="t"/>
                      <a:r>
                        <a:rPr lang="en-US" sz="900" b="0" u="none" strike="noStrike" dirty="0">
                          <a:solidFill>
                            <a:schemeClr val="tx1"/>
                          </a:solidFill>
                          <a:effectLst/>
                          <a:latin typeface="+mn-lt"/>
                        </a:rPr>
                        <a:t>Al/</a:t>
                      </a:r>
                      <a:r>
                        <a:rPr lang="en-US" sz="900" b="0" u="none" strike="noStrike" dirty="0" err="1">
                          <a:solidFill>
                            <a:schemeClr val="tx1"/>
                          </a:solidFill>
                          <a:effectLst/>
                          <a:latin typeface="+mn-lt"/>
                        </a:rPr>
                        <a:t>AlOx</a:t>
                      </a:r>
                      <a:r>
                        <a:rPr lang="en-US" sz="900" b="0" u="none" strike="noStrike" dirty="0">
                          <a:solidFill>
                            <a:schemeClr val="tx1"/>
                          </a:solidFill>
                          <a:effectLst/>
                          <a:latin typeface="+mn-lt"/>
                        </a:rPr>
                        <a:t>/</a:t>
                      </a:r>
                      <a:r>
                        <a:rPr lang="en-US" sz="900" b="0" u="none" strike="noStrike" dirty="0" err="1">
                          <a:solidFill>
                            <a:schemeClr val="tx1"/>
                          </a:solidFill>
                          <a:effectLst/>
                          <a:latin typeface="+mn-lt"/>
                        </a:rPr>
                        <a:t>WOx</a:t>
                      </a:r>
                      <a:r>
                        <a:rPr lang="en-US" sz="900" b="0" u="none" strike="noStrike" dirty="0">
                          <a:solidFill>
                            <a:schemeClr val="tx1"/>
                          </a:solidFill>
                          <a:effectLst/>
                          <a:latin typeface="+mn-lt"/>
                        </a:rPr>
                        <a:t>/W</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err="1">
                          <a:solidFill>
                            <a:schemeClr val="tx1"/>
                          </a:solidFill>
                          <a:effectLst/>
                          <a:latin typeface="+mn-lt"/>
                        </a:rPr>
                        <a:t>TiN</a:t>
                      </a:r>
                      <a:r>
                        <a:rPr lang="en-US" sz="900" b="0" u="none" strike="noStrike" dirty="0">
                          <a:solidFill>
                            <a:schemeClr val="tx1"/>
                          </a:solidFill>
                          <a:effectLst/>
                          <a:latin typeface="+mn-lt"/>
                        </a:rPr>
                        <a:t>/</a:t>
                      </a:r>
                      <a:r>
                        <a:rPr lang="en-US" sz="900" b="0" u="none" strike="noStrike" dirty="0" err="1">
                          <a:solidFill>
                            <a:schemeClr val="tx1"/>
                          </a:solidFill>
                          <a:effectLst/>
                          <a:latin typeface="+mn-lt"/>
                        </a:rPr>
                        <a:t>HfOx</a:t>
                      </a:r>
                      <a:r>
                        <a:rPr lang="en-US" sz="900" b="0" u="none" strike="noStrike" dirty="0">
                          <a:solidFill>
                            <a:schemeClr val="tx1"/>
                          </a:solidFill>
                          <a:effectLst/>
                          <a:latin typeface="+mn-lt"/>
                        </a:rPr>
                        <a:t>/</a:t>
                      </a:r>
                      <a:r>
                        <a:rPr lang="en-US" sz="900" b="0" u="none" strike="noStrike" dirty="0" err="1">
                          <a:solidFill>
                            <a:schemeClr val="tx1"/>
                          </a:solidFill>
                          <a:effectLst/>
                          <a:latin typeface="+mn-lt"/>
                        </a:rPr>
                        <a:t>TiN</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TiN/Ti/HfO2/TiN</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Pt/</a:t>
                      </a:r>
                      <a:r>
                        <a:rPr lang="en-US" sz="900" b="0" i="0" u="none" strike="noStrike" dirty="0" err="1">
                          <a:solidFill>
                            <a:schemeClr val="tx1"/>
                          </a:solidFill>
                          <a:effectLst/>
                          <a:latin typeface="+mn-lt"/>
                        </a:rPr>
                        <a:t>HfOx</a:t>
                      </a:r>
                      <a:r>
                        <a:rPr lang="en-US" sz="900" b="0" i="0" u="none" strike="noStrike" dirty="0">
                          <a:solidFill>
                            <a:schemeClr val="tx1"/>
                          </a:solidFill>
                          <a:effectLst/>
                          <a:latin typeface="+mn-lt"/>
                        </a:rPr>
                        <a:t>/</a:t>
                      </a:r>
                      <a:r>
                        <a:rPr lang="en-US" sz="900" b="0" i="0" u="none" strike="noStrike" dirty="0" err="1">
                          <a:solidFill>
                            <a:schemeClr val="tx1"/>
                          </a:solidFill>
                          <a:effectLst/>
                          <a:latin typeface="+mn-lt"/>
                        </a:rPr>
                        <a:t>TiN</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dirty="0" err="1">
                          <a:solidFill>
                            <a:schemeClr val="tx1"/>
                          </a:solidFill>
                          <a:effectLst/>
                          <a:latin typeface="+mn-lt"/>
                        </a:rPr>
                        <a:t>Ir</a:t>
                      </a:r>
                      <a:r>
                        <a:rPr lang="en-US" sz="900" b="0" i="0" u="none" strike="noStrike" dirty="0">
                          <a:solidFill>
                            <a:schemeClr val="tx1"/>
                          </a:solidFill>
                          <a:effectLst/>
                          <a:latin typeface="+mn-lt"/>
                        </a:rPr>
                        <a:t>/Ta</a:t>
                      </a:r>
                      <a:r>
                        <a:rPr lang="en-US" sz="900" b="0" i="0" u="none" strike="noStrike" baseline="-25000" dirty="0">
                          <a:solidFill>
                            <a:schemeClr val="tx1"/>
                          </a:solidFill>
                          <a:effectLst/>
                          <a:latin typeface="+mn-lt"/>
                        </a:rPr>
                        <a:t>2</a:t>
                      </a:r>
                      <a:r>
                        <a:rPr lang="en-US" sz="900" b="0" i="0" u="none" strike="noStrike" dirty="0">
                          <a:solidFill>
                            <a:schemeClr val="tx1"/>
                          </a:solidFill>
                          <a:effectLst/>
                          <a:latin typeface="+mn-lt"/>
                        </a:rPr>
                        <a:t>O</a:t>
                      </a:r>
                      <a:r>
                        <a:rPr lang="en-US" sz="900" b="0" i="0" u="none" strike="noStrike" baseline="-25000" dirty="0">
                          <a:solidFill>
                            <a:schemeClr val="tx1"/>
                          </a:solidFill>
                          <a:effectLst/>
                          <a:latin typeface="+mn-lt"/>
                        </a:rPr>
                        <a:t>5</a:t>
                      </a:r>
                      <a:r>
                        <a:rPr lang="en-US" sz="900" b="0" i="0" u="none" strike="noStrike" dirty="0">
                          <a:solidFill>
                            <a:schemeClr val="tx1"/>
                          </a:solidFill>
                          <a:effectLst/>
                          <a:latin typeface="+mn-lt"/>
                        </a:rPr>
                        <a:t>/</a:t>
                      </a:r>
                      <a:r>
                        <a:rPr lang="en-US" sz="900" b="0" i="0" u="none" strike="noStrike" dirty="0" err="1">
                          <a:solidFill>
                            <a:schemeClr val="tx1"/>
                          </a:solidFill>
                          <a:effectLst/>
                          <a:latin typeface="+mn-lt"/>
                        </a:rPr>
                        <a:t>TaO</a:t>
                      </a:r>
                      <a:r>
                        <a:rPr lang="en-US" sz="900" b="0" i="0" u="none" strike="noStrike" baseline="-25000" dirty="0" err="1">
                          <a:solidFill>
                            <a:schemeClr val="tx1"/>
                          </a:solidFill>
                          <a:effectLst/>
                          <a:latin typeface="+mn-lt"/>
                        </a:rPr>
                        <a:t>x</a:t>
                      </a:r>
                      <a:r>
                        <a:rPr lang="en-US" sz="900" b="0" i="0" u="none" strike="noStrike" dirty="0">
                          <a:solidFill>
                            <a:schemeClr val="tx1"/>
                          </a:solidFill>
                          <a:effectLst/>
                          <a:latin typeface="+mn-lt"/>
                        </a:rPr>
                        <a:t>/</a:t>
                      </a:r>
                      <a:r>
                        <a:rPr lang="en-US" sz="900" b="0" i="0" u="none" strike="noStrike" dirty="0" err="1">
                          <a:solidFill>
                            <a:schemeClr val="tx1"/>
                          </a:solidFill>
                          <a:effectLst/>
                          <a:latin typeface="+mn-lt"/>
                        </a:rPr>
                        <a:t>TaN</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a:solidFill>
                            <a:schemeClr val="tx1"/>
                          </a:solidFill>
                          <a:effectLst/>
                          <a:latin typeface="+mn-lt"/>
                        </a:rPr>
                        <a:t>TiN/TiO2/a-Si/TiN</a:t>
                      </a:r>
                    </a:p>
                  </a:txBody>
                  <a:tcPr marL="9525" marR="9525" marT="9525" marB="0"/>
                </a:tc>
                <a:extLst>
                  <a:ext uri="{0D108BD9-81ED-4DB2-BD59-A6C34878D82A}">
                    <a16:rowId xmlns:a16="http://schemas.microsoft.com/office/drawing/2014/main" val="351618835"/>
                  </a:ext>
                </a:extLst>
              </a:tr>
              <a:tr h="150219">
                <a:tc>
                  <a:txBody>
                    <a:bodyPr/>
                    <a:lstStyle/>
                    <a:p>
                      <a:pPr algn="ctr" rtl="0" fontAlgn="t"/>
                      <a:r>
                        <a:rPr lang="en-US" sz="900" b="1" i="0" u="none" strike="noStrike">
                          <a:solidFill>
                            <a:schemeClr val="tx1"/>
                          </a:solidFill>
                          <a:effectLst/>
                          <a:latin typeface="+mn-lt"/>
                        </a:rPr>
                        <a:t>Cell Area (</a:t>
                      </a:r>
                      <a:r>
                        <a:rPr lang="el-GR" sz="900" b="1" i="0" u="none" strike="noStrike">
                          <a:solidFill>
                            <a:schemeClr val="tx1"/>
                          </a:solidFill>
                          <a:effectLst/>
                          <a:latin typeface="+mn-lt"/>
                        </a:rPr>
                        <a:t>μ</a:t>
                      </a:r>
                      <a:r>
                        <a:rPr lang="en-US" sz="900" b="1" i="0" u="none" strike="noStrike">
                          <a:solidFill>
                            <a:schemeClr val="tx1"/>
                          </a:solidFill>
                          <a:effectLst/>
                          <a:latin typeface="+mn-lt"/>
                        </a:rPr>
                        <a:t>m</a:t>
                      </a:r>
                      <a:r>
                        <a:rPr lang="en-US" sz="900" b="1" i="0" u="none" strike="noStrike" baseline="30000">
                          <a:solidFill>
                            <a:schemeClr val="tx1"/>
                          </a:solidFill>
                          <a:effectLst/>
                          <a:latin typeface="+mn-lt"/>
                        </a:rPr>
                        <a:t>2</a:t>
                      </a:r>
                      <a:r>
                        <a:rPr lang="en-US" sz="900" b="1" i="0" u="none" strike="noStrike">
                          <a:solidFill>
                            <a:schemeClr val="tx1"/>
                          </a:solidFill>
                          <a:effectLst/>
                          <a:latin typeface="+mn-lt"/>
                        </a:rPr>
                        <a:t>)</a:t>
                      </a:r>
                    </a:p>
                  </a:txBody>
                  <a:tcPr marL="9525" marR="9525" marT="9525" marB="0"/>
                </a:tc>
                <a:tc>
                  <a:txBody>
                    <a:bodyPr/>
                    <a:lstStyle/>
                    <a:p>
                      <a:pPr algn="ctr" rtl="0" fontAlgn="t"/>
                      <a:r>
                        <a:rPr lang="en-US" sz="900" b="0" u="none" strike="noStrike">
                          <a:solidFill>
                            <a:schemeClr val="tx1"/>
                          </a:solidFill>
                          <a:effectLst/>
                          <a:latin typeface="+mn-lt"/>
                        </a:rPr>
                        <a:t>0.0324 (.18um)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0.000003</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0.01 (100nm) </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1 (15nm)</a:t>
                      </a:r>
                    </a:p>
                  </a:txBody>
                  <a:tcPr marL="9525" marR="9525" marT="9525" marB="0"/>
                </a:tc>
                <a:tc>
                  <a:txBody>
                    <a:bodyPr/>
                    <a:lstStyle/>
                    <a:p>
                      <a:pPr algn="ctr" rtl="0" fontAlgn="t"/>
                      <a:r>
                        <a:rPr lang="en-US" sz="900" b="0" i="0" u="none" strike="noStrike" dirty="0">
                          <a:solidFill>
                            <a:schemeClr val="tx1"/>
                          </a:solidFill>
                          <a:effectLst/>
                          <a:latin typeface="+mn-lt"/>
                        </a:rPr>
                        <a:t>0.0016(40nm)</a:t>
                      </a:r>
                    </a:p>
                  </a:txBody>
                  <a:tcPr marL="9525" marR="9525" marT="9525" marB="0"/>
                </a:tc>
                <a:tc>
                  <a:txBody>
                    <a:bodyPr/>
                    <a:lstStyle/>
                    <a:p>
                      <a:pPr algn="ctr" rtl="0" fontAlgn="t"/>
                      <a:r>
                        <a:rPr lang="en-US" sz="900" b="0" i="0" u="none" strike="noStrike">
                          <a:solidFill>
                            <a:schemeClr val="tx1"/>
                          </a:solidFill>
                          <a:effectLst/>
                          <a:latin typeface="+mn-lt"/>
                        </a:rPr>
                        <a:t>0.0013</a:t>
                      </a:r>
                    </a:p>
                  </a:txBody>
                  <a:tcPr marL="9525" marR="9525" marT="9525" marB="0"/>
                </a:tc>
                <a:extLst>
                  <a:ext uri="{0D108BD9-81ED-4DB2-BD59-A6C34878D82A}">
                    <a16:rowId xmlns:a16="http://schemas.microsoft.com/office/drawing/2014/main" val="58204134"/>
                  </a:ext>
                </a:extLst>
              </a:tr>
              <a:tr h="150219">
                <a:tc>
                  <a:txBody>
                    <a:bodyPr/>
                    <a:lstStyle/>
                    <a:p>
                      <a:pPr algn="ctr" rtl="0" fontAlgn="t"/>
                      <a:r>
                        <a:rPr lang="en-US" sz="900" b="1" i="0" u="none" strike="noStrike">
                          <a:solidFill>
                            <a:schemeClr val="tx1"/>
                          </a:solidFill>
                          <a:effectLst/>
                          <a:latin typeface="+mn-lt"/>
                        </a:rPr>
                        <a:t>Speed [ns]</a:t>
                      </a:r>
                    </a:p>
                  </a:txBody>
                  <a:tcPr marL="9525" marR="9525" marT="9525" marB="0"/>
                </a:tc>
                <a:tc>
                  <a:txBody>
                    <a:bodyPr/>
                    <a:lstStyle/>
                    <a:p>
                      <a:pPr algn="ctr" rtl="0" fontAlgn="t"/>
                      <a:r>
                        <a:rPr lang="en-US" sz="900" b="0" u="none" strike="noStrike">
                          <a:solidFill>
                            <a:schemeClr val="tx1"/>
                          </a:solidFill>
                          <a:effectLst/>
                          <a:latin typeface="+mn-lt"/>
                        </a:rPr>
                        <a:t>~1000</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50</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40</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20</a:t>
                      </a:r>
                    </a:p>
                  </a:txBody>
                  <a:tcPr marL="9525" marR="9525" marT="9525" marB="0"/>
                </a:tc>
                <a:tc>
                  <a:txBody>
                    <a:bodyPr/>
                    <a:lstStyle/>
                    <a:p>
                      <a:pPr algn="ctr" rtl="0" fontAlgn="t"/>
                      <a:r>
                        <a:rPr lang="en-US" sz="900" b="0" i="0" u="none" strike="noStrike" dirty="0">
                          <a:solidFill>
                            <a:schemeClr val="tx1"/>
                          </a:solidFill>
                          <a:effectLst/>
                          <a:latin typeface="+mn-lt"/>
                        </a:rPr>
                        <a:t>N/A</a:t>
                      </a:r>
                    </a:p>
                  </a:txBody>
                  <a:tcPr marL="9525" marR="9525" marT="9525" marB="0"/>
                </a:tc>
                <a:tc>
                  <a:txBody>
                    <a:bodyPr/>
                    <a:lstStyle/>
                    <a:p>
                      <a:pPr algn="ctr" rtl="0" fontAlgn="t"/>
                      <a:r>
                        <a:rPr lang="en-US" sz="900" b="0" i="0" u="none" strike="noStrike">
                          <a:solidFill>
                            <a:schemeClr val="tx1"/>
                          </a:solidFill>
                          <a:effectLst/>
                          <a:latin typeface="+mn-lt"/>
                        </a:rPr>
                        <a:t>10</a:t>
                      </a:r>
                    </a:p>
                  </a:txBody>
                  <a:tcPr marL="9525" marR="9525" marT="9525" marB="0"/>
                </a:tc>
                <a:extLst>
                  <a:ext uri="{0D108BD9-81ED-4DB2-BD59-A6C34878D82A}">
                    <a16:rowId xmlns:a16="http://schemas.microsoft.com/office/drawing/2014/main" val="366517793"/>
                  </a:ext>
                </a:extLst>
              </a:tr>
              <a:tr h="150219">
                <a:tc>
                  <a:txBody>
                    <a:bodyPr/>
                    <a:lstStyle/>
                    <a:p>
                      <a:pPr algn="ctr" rtl="0" fontAlgn="t"/>
                      <a:r>
                        <a:rPr lang="en-US" sz="900" b="1" i="0" u="none" strike="noStrike">
                          <a:solidFill>
                            <a:schemeClr val="tx1"/>
                          </a:solidFill>
                          <a:effectLst/>
                          <a:latin typeface="+mn-lt"/>
                        </a:rPr>
                        <a:t>DC Peak Voltage [V]</a:t>
                      </a:r>
                    </a:p>
                  </a:txBody>
                  <a:tcPr marL="9525" marR="9525" marT="9525" marB="0"/>
                </a:tc>
                <a:tc>
                  <a:txBody>
                    <a:bodyPr/>
                    <a:lstStyle/>
                    <a:p>
                      <a:pPr algn="ctr" rtl="0" fontAlgn="t"/>
                      <a:r>
                        <a:rPr lang="en-US" sz="900" b="0" u="none" strike="noStrike">
                          <a:solidFill>
                            <a:schemeClr val="tx1"/>
                          </a:solidFill>
                          <a:effectLst/>
                          <a:latin typeface="+mn-lt"/>
                        </a:rPr>
                        <a:t>N/A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&lt;3</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&lt;3</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&lt;2.5</a:t>
                      </a:r>
                    </a:p>
                  </a:txBody>
                  <a:tcPr marL="9525" marR="9525" marT="9525" marB="0"/>
                </a:tc>
                <a:tc>
                  <a:txBody>
                    <a:bodyPr/>
                    <a:lstStyle/>
                    <a:p>
                      <a:pPr algn="ctr" rtl="0" fontAlgn="t"/>
                      <a:r>
                        <a:rPr lang="en-US" sz="900" b="0" i="0" u="none" strike="noStrike" dirty="0">
                          <a:solidFill>
                            <a:schemeClr val="tx1"/>
                          </a:solidFill>
                          <a:effectLst/>
                          <a:latin typeface="+mn-lt"/>
                        </a:rPr>
                        <a:t>N/A</a:t>
                      </a:r>
                    </a:p>
                  </a:txBody>
                  <a:tcPr marL="9525" marR="9525" marT="9525" marB="0"/>
                </a:tc>
                <a:tc>
                  <a:txBody>
                    <a:bodyPr/>
                    <a:lstStyle/>
                    <a:p>
                      <a:pPr algn="ctr" rtl="0" fontAlgn="t"/>
                      <a:r>
                        <a:rPr lang="en-US" sz="900" b="0" i="0" u="none" strike="noStrike">
                          <a:solidFill>
                            <a:schemeClr val="tx1"/>
                          </a:solidFill>
                          <a:effectLst/>
                          <a:latin typeface="+mn-lt"/>
                        </a:rPr>
                        <a:t>6.5</a:t>
                      </a:r>
                    </a:p>
                  </a:txBody>
                  <a:tcPr marL="9525" marR="9525" marT="9525" marB="0"/>
                </a:tc>
                <a:extLst>
                  <a:ext uri="{0D108BD9-81ED-4DB2-BD59-A6C34878D82A}">
                    <a16:rowId xmlns:a16="http://schemas.microsoft.com/office/drawing/2014/main" val="531415507"/>
                  </a:ext>
                </a:extLst>
              </a:tr>
              <a:tr h="150219">
                <a:tc>
                  <a:txBody>
                    <a:bodyPr/>
                    <a:lstStyle/>
                    <a:p>
                      <a:pPr algn="ctr" rtl="0" fontAlgn="t"/>
                      <a:r>
                        <a:rPr lang="en-US" sz="900" b="1" i="0" u="none" strike="noStrike">
                          <a:solidFill>
                            <a:schemeClr val="tx1"/>
                          </a:solidFill>
                          <a:effectLst/>
                          <a:latin typeface="+mn-lt"/>
                        </a:rPr>
                        <a:t>DC Peak Current [uA]</a:t>
                      </a:r>
                    </a:p>
                  </a:txBody>
                  <a:tcPr marL="9525" marR="9525" marT="9525" marB="0"/>
                </a:tc>
                <a:tc>
                  <a:txBody>
                    <a:bodyPr/>
                    <a:lstStyle/>
                    <a:p>
                      <a:pPr algn="ctr" rtl="0" fontAlgn="t"/>
                      <a:r>
                        <a:rPr lang="en-US" sz="900" b="0" u="none" strike="noStrike">
                          <a:solidFill>
                            <a:schemeClr val="tx1"/>
                          </a:solidFill>
                          <a:effectLst/>
                          <a:latin typeface="+mn-lt"/>
                        </a:rPr>
                        <a:t>N/A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~500</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~60</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~100</a:t>
                      </a:r>
                    </a:p>
                  </a:txBody>
                  <a:tcPr marL="9525" marR="9525" marT="9525" marB="0"/>
                </a:tc>
                <a:tc>
                  <a:txBody>
                    <a:bodyPr/>
                    <a:lstStyle/>
                    <a:p>
                      <a:pPr algn="ctr" rtl="0" fontAlgn="t"/>
                      <a:r>
                        <a:rPr lang="en-US" sz="900" b="0" i="0" u="none" strike="noStrike" dirty="0">
                          <a:solidFill>
                            <a:schemeClr val="tx1"/>
                          </a:solidFill>
                          <a:effectLst/>
                          <a:latin typeface="+mn-lt"/>
                        </a:rPr>
                        <a:t>N/A</a:t>
                      </a:r>
                    </a:p>
                  </a:txBody>
                  <a:tcPr marL="9525" marR="9525" marT="9525" marB="0"/>
                </a:tc>
                <a:tc>
                  <a:txBody>
                    <a:bodyPr/>
                    <a:lstStyle/>
                    <a:p>
                      <a:pPr algn="ctr" rtl="0" fontAlgn="t"/>
                      <a:r>
                        <a:rPr lang="en-US" sz="900" b="0" i="0" u="none" strike="noStrike">
                          <a:solidFill>
                            <a:schemeClr val="tx1"/>
                          </a:solidFill>
                          <a:effectLst/>
                          <a:latin typeface="+mn-lt"/>
                        </a:rPr>
                        <a:t>5</a:t>
                      </a:r>
                    </a:p>
                  </a:txBody>
                  <a:tcPr marL="9525" marR="9525" marT="9525" marB="0"/>
                </a:tc>
                <a:extLst>
                  <a:ext uri="{0D108BD9-81ED-4DB2-BD59-A6C34878D82A}">
                    <a16:rowId xmlns:a16="http://schemas.microsoft.com/office/drawing/2014/main" val="35874967"/>
                  </a:ext>
                </a:extLst>
              </a:tr>
              <a:tr h="150219">
                <a:tc>
                  <a:txBody>
                    <a:bodyPr/>
                    <a:lstStyle/>
                    <a:p>
                      <a:pPr algn="ctr" rtl="0" fontAlgn="t"/>
                      <a:r>
                        <a:rPr lang="en-US" sz="900" b="1" i="0" u="none" strike="noStrike">
                          <a:solidFill>
                            <a:schemeClr val="tx1"/>
                          </a:solidFill>
                          <a:effectLst/>
                          <a:latin typeface="+mn-lt"/>
                        </a:rPr>
                        <a:t>HRS/LRS Ratio</a:t>
                      </a:r>
                    </a:p>
                  </a:txBody>
                  <a:tcPr marL="9525" marR="9525" marT="9525" marB="0"/>
                </a:tc>
                <a:tc>
                  <a:txBody>
                    <a:bodyPr/>
                    <a:lstStyle/>
                    <a:p>
                      <a:pPr algn="ctr" rtl="0" fontAlgn="t"/>
                      <a:r>
                        <a:rPr lang="en-US" sz="900" b="0" u="none" strike="noStrike">
                          <a:solidFill>
                            <a:schemeClr val="tx1"/>
                          </a:solidFill>
                          <a:effectLst/>
                          <a:latin typeface="+mn-lt"/>
                        </a:rPr>
                        <a:t>&gt;180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&gt;10</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100</a:t>
                      </a:r>
                    </a:p>
                  </a:txBody>
                  <a:tcPr marL="9525" marR="9525" marT="9525" marB="0"/>
                </a:tc>
                <a:tc>
                  <a:txBody>
                    <a:bodyPr/>
                    <a:lstStyle/>
                    <a:p>
                      <a:pPr algn="ctr" rtl="0" fontAlgn="t"/>
                      <a:r>
                        <a:rPr lang="en-US" sz="900" b="0" i="0" u="none" strike="noStrike" dirty="0">
                          <a:solidFill>
                            <a:schemeClr val="tx1"/>
                          </a:solidFill>
                          <a:effectLst/>
                          <a:latin typeface="+mn-lt"/>
                        </a:rPr>
                        <a:t>10</a:t>
                      </a:r>
                    </a:p>
                  </a:txBody>
                  <a:tcPr marL="9525" marR="9525" marT="9525" marB="0"/>
                </a:tc>
                <a:tc>
                  <a:txBody>
                    <a:bodyPr/>
                    <a:lstStyle/>
                    <a:p>
                      <a:pPr algn="ctr" rtl="0" fontAlgn="t"/>
                      <a:r>
                        <a:rPr lang="en-US" sz="900" b="0" i="0" u="none" strike="noStrike">
                          <a:solidFill>
                            <a:schemeClr val="tx1"/>
                          </a:solidFill>
                          <a:effectLst/>
                          <a:latin typeface="+mn-lt"/>
                        </a:rPr>
                        <a:t>10</a:t>
                      </a:r>
                    </a:p>
                  </a:txBody>
                  <a:tcPr marL="9525" marR="9525" marT="9525" marB="0"/>
                </a:tc>
                <a:extLst>
                  <a:ext uri="{0D108BD9-81ED-4DB2-BD59-A6C34878D82A}">
                    <a16:rowId xmlns:a16="http://schemas.microsoft.com/office/drawing/2014/main" val="2637813052"/>
                  </a:ext>
                </a:extLst>
              </a:tr>
              <a:tr h="150219">
                <a:tc>
                  <a:txBody>
                    <a:bodyPr/>
                    <a:lstStyle/>
                    <a:p>
                      <a:pPr algn="ctr" rtl="0" fontAlgn="t"/>
                      <a:r>
                        <a:rPr lang="en-US" sz="900" b="1" i="0" u="none" strike="noStrike">
                          <a:solidFill>
                            <a:schemeClr val="tx1"/>
                          </a:solidFill>
                          <a:effectLst/>
                          <a:latin typeface="+mn-lt"/>
                        </a:rPr>
                        <a:t>R high [</a:t>
                      </a:r>
                      <a:r>
                        <a:rPr lang="el-GR" sz="900" b="1" i="0" u="none" strike="noStrike">
                          <a:solidFill>
                            <a:schemeClr val="tx1"/>
                          </a:solidFill>
                          <a:effectLst/>
                          <a:latin typeface="+mn-lt"/>
                        </a:rPr>
                        <a:t>Ω]</a:t>
                      </a:r>
                    </a:p>
                  </a:txBody>
                  <a:tcPr marL="9525" marR="9525" marT="9525" marB="0"/>
                </a:tc>
                <a:tc>
                  <a:txBody>
                    <a:bodyPr/>
                    <a:lstStyle/>
                    <a:p>
                      <a:pPr algn="ctr" rtl="0" fontAlgn="t"/>
                      <a:r>
                        <a:rPr lang="en-US" sz="900" b="0" u="none" strike="noStrike">
                          <a:solidFill>
                            <a:schemeClr val="tx1"/>
                          </a:solidFill>
                          <a:effectLst/>
                          <a:latin typeface="+mn-lt"/>
                        </a:rPr>
                        <a:t>3x10</a:t>
                      </a:r>
                      <a:r>
                        <a:rPr lang="en-US" sz="900" b="0" u="none" strike="noStrike" baseline="30000">
                          <a:solidFill>
                            <a:schemeClr val="tx1"/>
                          </a:solidFill>
                          <a:effectLst/>
                          <a:latin typeface="+mn-lt"/>
                        </a:rPr>
                        <a:t>7</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6</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2x10</a:t>
                      </a:r>
                      <a:r>
                        <a:rPr lang="en-US" sz="900" b="0" u="none" strike="noStrike" baseline="30000">
                          <a:solidFill>
                            <a:schemeClr val="tx1"/>
                          </a:solidFill>
                          <a:effectLst/>
                          <a:latin typeface="+mn-lt"/>
                        </a:rPr>
                        <a:t>5</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3x10</a:t>
                      </a:r>
                      <a:r>
                        <a:rPr lang="en-US" sz="900" b="0" i="0" u="none" strike="noStrike" baseline="30000">
                          <a:solidFill>
                            <a:schemeClr val="tx1"/>
                          </a:solidFill>
                          <a:effectLst/>
                          <a:latin typeface="+mn-lt"/>
                        </a:rPr>
                        <a:t>7</a:t>
                      </a:r>
                      <a:endParaRPr lang="en-US" sz="900" b="0" i="0" u="none" strike="noStrike">
                        <a:solidFill>
                          <a:schemeClr val="tx1"/>
                        </a:solidFill>
                        <a:effectLst/>
                        <a:latin typeface="+mn-lt"/>
                      </a:endParaRPr>
                    </a:p>
                  </a:txBody>
                  <a:tcPr marL="9525" marR="9525" marT="9525" marB="0"/>
                </a:tc>
                <a:tc>
                  <a:txBody>
                    <a:bodyPr/>
                    <a:lstStyle/>
                    <a:p>
                      <a:pPr algn="ctr" rtl="0" fontAlgn="t"/>
                      <a:r>
                        <a:rPr lang="en-US" sz="900" b="0" i="0" u="none" strike="noStrike" dirty="0">
                          <a:solidFill>
                            <a:schemeClr val="tx1"/>
                          </a:solidFill>
                          <a:effectLst/>
                          <a:latin typeface="+mn-lt"/>
                        </a:rPr>
                        <a:t>5x10</a:t>
                      </a:r>
                      <a:r>
                        <a:rPr lang="en-US" sz="900" b="0" i="0" u="none" strike="noStrike" baseline="30000" dirty="0">
                          <a:solidFill>
                            <a:schemeClr val="tx1"/>
                          </a:solidFill>
                          <a:effectLst/>
                          <a:latin typeface="+mn-lt"/>
                        </a:rPr>
                        <a:t>4</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a:solidFill>
                            <a:schemeClr val="tx1"/>
                          </a:solidFill>
                          <a:effectLst/>
                          <a:latin typeface="+mn-lt"/>
                        </a:rPr>
                        <a:t>10</a:t>
                      </a:r>
                      <a:r>
                        <a:rPr lang="en-US" sz="900" b="0" i="0" u="none" strike="noStrike" baseline="30000">
                          <a:solidFill>
                            <a:schemeClr val="tx1"/>
                          </a:solidFill>
                          <a:effectLst/>
                          <a:latin typeface="+mn-lt"/>
                        </a:rPr>
                        <a:t>8</a:t>
                      </a:r>
                      <a:endParaRPr lang="en-US" sz="900" b="0" i="0" u="none" strike="noStrike">
                        <a:solidFill>
                          <a:schemeClr val="tx1"/>
                        </a:solidFill>
                        <a:effectLst/>
                        <a:latin typeface="+mn-lt"/>
                      </a:endParaRPr>
                    </a:p>
                  </a:txBody>
                  <a:tcPr marL="9525" marR="9525" marT="9525" marB="0"/>
                </a:tc>
                <a:extLst>
                  <a:ext uri="{0D108BD9-81ED-4DB2-BD59-A6C34878D82A}">
                    <a16:rowId xmlns:a16="http://schemas.microsoft.com/office/drawing/2014/main" val="742311164"/>
                  </a:ext>
                </a:extLst>
              </a:tr>
              <a:tr h="150219">
                <a:tc>
                  <a:txBody>
                    <a:bodyPr/>
                    <a:lstStyle/>
                    <a:p>
                      <a:pPr algn="ctr" rtl="0" fontAlgn="t"/>
                      <a:r>
                        <a:rPr lang="en-US" sz="900" b="1" i="0" u="none" strike="noStrike">
                          <a:solidFill>
                            <a:schemeClr val="tx1"/>
                          </a:solidFill>
                          <a:effectLst/>
                          <a:latin typeface="+mn-lt"/>
                        </a:rPr>
                        <a:t>R low [</a:t>
                      </a:r>
                      <a:r>
                        <a:rPr lang="el-GR" sz="900" b="1" i="0" u="none" strike="noStrike">
                          <a:solidFill>
                            <a:schemeClr val="tx1"/>
                          </a:solidFill>
                          <a:effectLst/>
                          <a:latin typeface="+mn-lt"/>
                        </a:rPr>
                        <a:t>Ω]</a:t>
                      </a:r>
                    </a:p>
                  </a:txBody>
                  <a:tcPr marL="9525" marR="9525" marT="9525" marB="0"/>
                </a:tc>
                <a:tc>
                  <a:txBody>
                    <a:bodyPr/>
                    <a:lstStyle/>
                    <a:p>
                      <a:pPr algn="ctr" rtl="0" fontAlgn="t"/>
                      <a:r>
                        <a:rPr lang="en-US" sz="900" b="0" u="none" strike="noStrike">
                          <a:solidFill>
                            <a:schemeClr val="tx1"/>
                          </a:solidFill>
                          <a:effectLst/>
                          <a:latin typeface="+mn-lt"/>
                        </a:rPr>
                        <a:t>3x10</a:t>
                      </a:r>
                      <a:r>
                        <a:rPr lang="en-US" sz="900" b="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2x10</a:t>
                      </a:r>
                      <a:r>
                        <a:rPr lang="en-US" sz="900" b="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3x10</a:t>
                      </a:r>
                      <a:r>
                        <a:rPr lang="en-US" sz="900" b="0" i="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9525" marR="9525" marT="9525" marB="0"/>
                </a:tc>
                <a:tc>
                  <a:txBody>
                    <a:bodyPr/>
                    <a:lstStyle/>
                    <a:p>
                      <a:pPr algn="ctr" rtl="0" fontAlgn="t"/>
                      <a:r>
                        <a:rPr lang="en-US" sz="900" b="0" i="0" u="none" strike="noStrike" dirty="0">
                          <a:solidFill>
                            <a:schemeClr val="tx1"/>
                          </a:solidFill>
                          <a:effectLst/>
                          <a:latin typeface="+mn-lt"/>
                        </a:rPr>
                        <a:t>4x10</a:t>
                      </a:r>
                      <a:r>
                        <a:rPr lang="en-US" sz="900" b="0" i="0" u="none" strike="noStrike" baseline="30000" dirty="0">
                          <a:solidFill>
                            <a:schemeClr val="tx1"/>
                          </a:solidFill>
                          <a:effectLst/>
                          <a:latin typeface="+mn-lt"/>
                        </a:rPr>
                        <a:t>3</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a:solidFill>
                            <a:schemeClr val="tx1"/>
                          </a:solidFill>
                          <a:effectLst/>
                          <a:latin typeface="+mn-lt"/>
                        </a:rPr>
                        <a:t>10</a:t>
                      </a:r>
                      <a:r>
                        <a:rPr lang="en-US" sz="900" b="0" i="0" u="none" strike="noStrike" baseline="30000">
                          <a:solidFill>
                            <a:schemeClr val="tx1"/>
                          </a:solidFill>
                          <a:effectLst/>
                          <a:latin typeface="+mn-lt"/>
                        </a:rPr>
                        <a:t>7</a:t>
                      </a:r>
                      <a:endParaRPr lang="en-US" sz="900" b="0" i="0" u="none" strike="noStrike">
                        <a:solidFill>
                          <a:schemeClr val="tx1"/>
                        </a:solidFill>
                        <a:effectLst/>
                        <a:latin typeface="+mn-lt"/>
                      </a:endParaRPr>
                    </a:p>
                  </a:txBody>
                  <a:tcPr marL="9525" marR="9525" marT="9525" marB="0"/>
                </a:tc>
                <a:extLst>
                  <a:ext uri="{0D108BD9-81ED-4DB2-BD59-A6C34878D82A}">
                    <a16:rowId xmlns:a16="http://schemas.microsoft.com/office/drawing/2014/main" val="1996578240"/>
                  </a:ext>
                </a:extLst>
              </a:tr>
              <a:tr h="160233">
                <a:tc>
                  <a:txBody>
                    <a:bodyPr/>
                    <a:lstStyle/>
                    <a:p>
                      <a:pPr algn="ctr" rtl="0" fontAlgn="t"/>
                      <a:r>
                        <a:rPr lang="en-US" sz="900" b="1" i="0" u="none" strike="noStrike">
                          <a:solidFill>
                            <a:schemeClr val="tx1"/>
                          </a:solidFill>
                          <a:effectLst/>
                          <a:latin typeface="+mn-lt"/>
                        </a:rPr>
                        <a:t>Endurance</a:t>
                      </a:r>
                    </a:p>
                  </a:txBody>
                  <a:tcPr marL="9525" marR="9525" marT="9525"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9</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3</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10</a:t>
                      </a:r>
                      <a:r>
                        <a:rPr lang="en-US" sz="900" b="0" i="0" u="none" strike="noStrike" baseline="30000">
                          <a:solidFill>
                            <a:schemeClr val="tx1"/>
                          </a:solidFill>
                          <a:effectLst/>
                          <a:latin typeface="+mn-lt"/>
                        </a:rPr>
                        <a:t>8</a:t>
                      </a:r>
                      <a:endParaRPr lang="en-US" sz="900" b="0" i="0" u="none" strike="noStrike">
                        <a:solidFill>
                          <a:schemeClr val="tx1"/>
                        </a:solidFill>
                        <a:effectLst/>
                        <a:latin typeface="+mn-lt"/>
                      </a:endParaRPr>
                    </a:p>
                  </a:txBody>
                  <a:tcPr marL="9525" marR="9525" marT="9525" marB="0"/>
                </a:tc>
                <a:tc>
                  <a:txBody>
                    <a:bodyPr/>
                    <a:lstStyle/>
                    <a:p>
                      <a:pPr algn="ctr" rtl="0" fontAlgn="t"/>
                      <a:r>
                        <a:rPr lang="en-US" sz="900" b="0" i="0" u="none" strike="noStrike" dirty="0">
                          <a:solidFill>
                            <a:schemeClr val="tx1"/>
                          </a:solidFill>
                          <a:effectLst/>
                          <a:latin typeface="+mn-lt"/>
                        </a:rPr>
                        <a:t>&gt;10</a:t>
                      </a:r>
                      <a:r>
                        <a:rPr lang="en-US" sz="900" b="0" i="0" u="none" strike="noStrike" baseline="30000" dirty="0">
                          <a:solidFill>
                            <a:schemeClr val="tx1"/>
                          </a:solidFill>
                          <a:effectLst/>
                          <a:latin typeface="+mn-lt"/>
                        </a:rPr>
                        <a:t>5</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a:solidFill>
                            <a:schemeClr val="tx1"/>
                          </a:solidFill>
                          <a:effectLst/>
                          <a:latin typeface="+mn-lt"/>
                        </a:rPr>
                        <a:t>10</a:t>
                      </a:r>
                      <a:r>
                        <a:rPr lang="en-US" sz="900" b="0" i="0" u="none" strike="noStrike" baseline="30000">
                          <a:solidFill>
                            <a:schemeClr val="tx1"/>
                          </a:solidFill>
                          <a:effectLst/>
                          <a:latin typeface="+mn-lt"/>
                        </a:rPr>
                        <a:t>6</a:t>
                      </a:r>
                      <a:endParaRPr lang="en-US" sz="900" b="0" i="0" u="none" strike="noStrike">
                        <a:solidFill>
                          <a:schemeClr val="tx1"/>
                        </a:solidFill>
                        <a:effectLst/>
                        <a:latin typeface="+mn-lt"/>
                      </a:endParaRPr>
                    </a:p>
                  </a:txBody>
                  <a:tcPr marL="9525" marR="9525" marT="9525" marB="0"/>
                </a:tc>
                <a:extLst>
                  <a:ext uri="{0D108BD9-81ED-4DB2-BD59-A6C34878D82A}">
                    <a16:rowId xmlns:a16="http://schemas.microsoft.com/office/drawing/2014/main" val="432072482"/>
                  </a:ext>
                </a:extLst>
              </a:tr>
              <a:tr h="0">
                <a:tc>
                  <a:txBody>
                    <a:bodyPr/>
                    <a:lstStyle/>
                    <a:p>
                      <a:pPr algn="ctr" rtl="0" fontAlgn="t"/>
                      <a:r>
                        <a:rPr lang="en-US" sz="900" b="1" i="0" u="none" strike="noStrike" dirty="0">
                          <a:solidFill>
                            <a:schemeClr val="tx1"/>
                          </a:solidFill>
                          <a:effectLst/>
                          <a:latin typeface="+mn-lt"/>
                        </a:rPr>
                        <a:t>Retention </a:t>
                      </a:r>
                    </a:p>
                  </a:txBody>
                  <a:tcPr marL="9525" marR="9525" marT="9525" marB="0"/>
                </a:tc>
                <a:tc>
                  <a:txBody>
                    <a:bodyPr/>
                    <a:lstStyle/>
                    <a:p>
                      <a:pPr algn="ctr" rtl="0" fontAlgn="t"/>
                      <a:r>
                        <a:rPr lang="en-US" sz="900" b="0" u="none" strike="noStrike" dirty="0">
                          <a:solidFill>
                            <a:schemeClr val="tx1"/>
                          </a:solidFill>
                          <a:effectLst/>
                          <a:latin typeface="+mn-lt"/>
                        </a:rPr>
                        <a:t>10y@</a:t>
                      </a:r>
                      <a:br>
                        <a:rPr lang="en-US" sz="900" b="0" u="none" strike="noStrike" dirty="0">
                          <a:solidFill>
                            <a:schemeClr val="tx1"/>
                          </a:solidFill>
                          <a:effectLst/>
                          <a:latin typeface="+mn-lt"/>
                        </a:rPr>
                      </a:br>
                      <a:r>
                        <a:rPr lang="en-US" sz="900" b="0" u="none" strike="noStrike" dirty="0">
                          <a:solidFill>
                            <a:schemeClr val="tx1"/>
                          </a:solidFill>
                          <a:effectLst/>
                          <a:latin typeface="+mn-lt"/>
                        </a:rPr>
                        <a:t>85℃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20000h@</a:t>
                      </a:r>
                      <a:br>
                        <a:rPr lang="en-US" sz="900" b="0" u="none" strike="noStrike">
                          <a:solidFill>
                            <a:schemeClr val="tx1"/>
                          </a:solidFill>
                          <a:effectLst/>
                          <a:latin typeface="+mn-lt"/>
                        </a:rPr>
                      </a:br>
                      <a:r>
                        <a:rPr lang="en-US" sz="900" b="0" u="none" strike="noStrike">
                          <a:solidFill>
                            <a:schemeClr val="tx1"/>
                          </a:solidFill>
                          <a:effectLst/>
                          <a:latin typeface="+mn-lt"/>
                        </a:rPr>
                        <a:t>250℃</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10y@</a:t>
                      </a:r>
                      <a:br>
                        <a:rPr lang="en-US" sz="900" b="0" u="none" strike="noStrike" dirty="0">
                          <a:solidFill>
                            <a:schemeClr val="tx1"/>
                          </a:solidFill>
                          <a:effectLst/>
                          <a:latin typeface="+mn-lt"/>
                        </a:rPr>
                      </a:br>
                      <a:r>
                        <a:rPr lang="en-US" sz="900" b="0" u="none" strike="noStrike" dirty="0">
                          <a:solidFill>
                            <a:schemeClr val="tx1"/>
                          </a:solidFill>
                          <a:effectLst/>
                          <a:latin typeface="+mn-lt"/>
                        </a:rPr>
                        <a:t>70℃ </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10y@</a:t>
                      </a:r>
                      <a:br>
                        <a:rPr lang="en-US" sz="900" b="0" i="0" u="none" strike="noStrike">
                          <a:solidFill>
                            <a:schemeClr val="tx1"/>
                          </a:solidFill>
                          <a:effectLst/>
                          <a:latin typeface="+mn-lt"/>
                        </a:rPr>
                      </a:br>
                      <a:r>
                        <a:rPr lang="en-US" sz="900" b="0" i="0" u="none" strike="noStrike">
                          <a:solidFill>
                            <a:schemeClr val="tx1"/>
                          </a:solidFill>
                          <a:effectLst/>
                          <a:latin typeface="+mn-lt"/>
                        </a:rPr>
                        <a:t>RT </a:t>
                      </a:r>
                    </a:p>
                  </a:txBody>
                  <a:tcPr marL="9525" marR="9525" marT="9525" marB="0"/>
                </a:tc>
                <a:tc>
                  <a:txBody>
                    <a:bodyPr/>
                    <a:lstStyle/>
                    <a:p>
                      <a:pPr algn="ctr" rtl="0" fontAlgn="t"/>
                      <a:r>
                        <a:rPr lang="en-US" sz="900" b="0" i="0" u="none" strike="noStrike" dirty="0">
                          <a:solidFill>
                            <a:schemeClr val="tx1"/>
                          </a:solidFill>
                          <a:effectLst/>
                          <a:latin typeface="+mn-lt"/>
                        </a:rPr>
                        <a:t>10y @</a:t>
                      </a:r>
                      <a:br>
                        <a:rPr lang="en-US" sz="900" b="0" i="0" u="none" strike="noStrike" dirty="0">
                          <a:solidFill>
                            <a:schemeClr val="tx1"/>
                          </a:solidFill>
                          <a:effectLst/>
                          <a:latin typeface="+mn-lt"/>
                        </a:rPr>
                      </a:br>
                      <a:r>
                        <a:rPr lang="en-US" sz="900" b="0" i="0" u="none" strike="noStrike" dirty="0">
                          <a:solidFill>
                            <a:schemeClr val="tx1"/>
                          </a:solidFill>
                          <a:effectLst/>
                          <a:latin typeface="+mn-lt"/>
                        </a:rPr>
                        <a:t>85℃ </a:t>
                      </a:r>
                    </a:p>
                  </a:txBody>
                  <a:tcPr marL="9525" marR="9525" marT="9525" marB="0"/>
                </a:tc>
                <a:tc>
                  <a:txBody>
                    <a:bodyPr/>
                    <a:lstStyle/>
                    <a:p>
                      <a:pPr algn="ctr" rtl="0" fontAlgn="t"/>
                      <a:r>
                        <a:rPr lang="en-US" sz="900" b="0" i="0" u="none" strike="noStrike" dirty="0">
                          <a:solidFill>
                            <a:schemeClr val="tx1"/>
                          </a:solidFill>
                          <a:effectLst/>
                          <a:latin typeface="+mn-lt"/>
                        </a:rPr>
                        <a:t>3y @</a:t>
                      </a:r>
                      <a:br>
                        <a:rPr lang="en-US" sz="900" b="0" i="0" u="none" strike="noStrike" dirty="0">
                          <a:solidFill>
                            <a:schemeClr val="tx1"/>
                          </a:solidFill>
                          <a:effectLst/>
                          <a:latin typeface="+mn-lt"/>
                        </a:rPr>
                      </a:br>
                      <a:r>
                        <a:rPr lang="en-US" sz="900" b="0" i="0" u="none" strike="noStrike" dirty="0">
                          <a:solidFill>
                            <a:schemeClr val="tx1"/>
                          </a:solidFill>
                          <a:effectLst/>
                          <a:latin typeface="+mn-lt"/>
                        </a:rPr>
                        <a:t>55℃ </a:t>
                      </a:r>
                    </a:p>
                  </a:txBody>
                  <a:tcPr marL="9525" marR="9525" marT="9525" marB="0"/>
                </a:tc>
                <a:extLst>
                  <a:ext uri="{0D108BD9-81ED-4DB2-BD59-A6C34878D82A}">
                    <a16:rowId xmlns:a16="http://schemas.microsoft.com/office/drawing/2014/main" val="2161874591"/>
                  </a:ext>
                </a:extLst>
              </a:tr>
            </a:tbl>
          </a:graphicData>
        </a:graphic>
      </p:graphicFrame>
      <p:grpSp>
        <p:nvGrpSpPr>
          <p:cNvPr id="154" name="Group 153">
            <a:extLst>
              <a:ext uri="{FF2B5EF4-FFF2-40B4-BE49-F238E27FC236}">
                <a16:creationId xmlns:a16="http://schemas.microsoft.com/office/drawing/2014/main" id="{592AB0F4-CF16-D84D-8725-59E3E6F4D17F}"/>
              </a:ext>
            </a:extLst>
          </p:cNvPr>
          <p:cNvGrpSpPr/>
          <p:nvPr/>
        </p:nvGrpSpPr>
        <p:grpSpPr>
          <a:xfrm>
            <a:off x="6992058" y="348508"/>
            <a:ext cx="4542559" cy="2858572"/>
            <a:chOff x="7125733" y="570427"/>
            <a:chExt cx="4542559" cy="2858572"/>
          </a:xfrm>
        </p:grpSpPr>
        <p:cxnSp>
          <p:nvCxnSpPr>
            <p:cNvPr id="113" name="Straight Arrow Connector 112">
              <a:extLst>
                <a:ext uri="{FF2B5EF4-FFF2-40B4-BE49-F238E27FC236}">
                  <a16:creationId xmlns:a16="http://schemas.microsoft.com/office/drawing/2014/main" id="{7DA41F9F-AA57-E147-B969-56B797C54978}"/>
                </a:ext>
              </a:extLst>
            </p:cNvPr>
            <p:cNvCxnSpPr>
              <a:cxnSpLocks/>
            </p:cNvCxnSpPr>
            <p:nvPr/>
          </p:nvCxnSpPr>
          <p:spPr>
            <a:xfrm flipV="1">
              <a:off x="9254268" y="690181"/>
              <a:ext cx="0" cy="273881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C33BB816-0A1F-0344-84C3-79AB838E3E1C}"/>
                </a:ext>
              </a:extLst>
            </p:cNvPr>
            <p:cNvCxnSpPr>
              <a:cxnSpLocks/>
            </p:cNvCxnSpPr>
            <p:nvPr/>
          </p:nvCxnSpPr>
          <p:spPr>
            <a:xfrm>
              <a:off x="7125733" y="2177098"/>
              <a:ext cx="417515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9" name="TextBox 118">
              <a:extLst>
                <a:ext uri="{FF2B5EF4-FFF2-40B4-BE49-F238E27FC236}">
                  <a16:creationId xmlns:a16="http://schemas.microsoft.com/office/drawing/2014/main" id="{AB13ADE1-DE14-5541-918D-9B13B938E2A0}"/>
                </a:ext>
              </a:extLst>
            </p:cNvPr>
            <p:cNvSpPr txBox="1"/>
            <p:nvPr/>
          </p:nvSpPr>
          <p:spPr>
            <a:xfrm>
              <a:off x="7780384" y="1782867"/>
              <a:ext cx="705771" cy="369332"/>
            </a:xfrm>
            <a:prstGeom prst="rect">
              <a:avLst/>
            </a:prstGeom>
            <a:noFill/>
          </p:spPr>
          <p:txBody>
            <a:bodyPr wrap="none" rtlCol="0">
              <a:spAutoFit/>
            </a:bodyPr>
            <a:lstStyle/>
            <a:p>
              <a:r>
                <a:rPr lang="en-US" b="1" dirty="0"/>
                <a:t>V</a:t>
              </a:r>
              <a:r>
                <a:rPr lang="en-US" b="1" baseline="-25000" dirty="0"/>
                <a:t>RESET</a:t>
              </a:r>
              <a:endParaRPr lang="en-US" b="1" dirty="0"/>
            </a:p>
          </p:txBody>
        </p:sp>
        <p:sp>
          <p:nvSpPr>
            <p:cNvPr id="120" name="TextBox 119">
              <a:extLst>
                <a:ext uri="{FF2B5EF4-FFF2-40B4-BE49-F238E27FC236}">
                  <a16:creationId xmlns:a16="http://schemas.microsoft.com/office/drawing/2014/main" id="{D637F7A0-D2B7-A343-B0A8-EB5054AFC47A}"/>
                </a:ext>
              </a:extLst>
            </p:cNvPr>
            <p:cNvSpPr txBox="1"/>
            <p:nvPr/>
          </p:nvSpPr>
          <p:spPr>
            <a:xfrm>
              <a:off x="10676672" y="2177097"/>
              <a:ext cx="543547" cy="369332"/>
            </a:xfrm>
            <a:prstGeom prst="rect">
              <a:avLst/>
            </a:prstGeom>
            <a:noFill/>
          </p:spPr>
          <p:txBody>
            <a:bodyPr wrap="none" rtlCol="0">
              <a:spAutoFit/>
            </a:bodyPr>
            <a:lstStyle/>
            <a:p>
              <a:r>
                <a:rPr lang="en-US" b="1" dirty="0"/>
                <a:t>V</a:t>
              </a:r>
              <a:r>
                <a:rPr lang="en-US" b="1" baseline="-25000" dirty="0"/>
                <a:t>SET</a:t>
              </a:r>
              <a:endParaRPr lang="en-US" b="1" dirty="0"/>
            </a:p>
          </p:txBody>
        </p:sp>
        <p:sp>
          <p:nvSpPr>
            <p:cNvPr id="123" name="TextBox 122">
              <a:extLst>
                <a:ext uri="{FF2B5EF4-FFF2-40B4-BE49-F238E27FC236}">
                  <a16:creationId xmlns:a16="http://schemas.microsoft.com/office/drawing/2014/main" id="{9DFBDAB3-046C-F44E-B773-5EB613A14BE0}"/>
                </a:ext>
              </a:extLst>
            </p:cNvPr>
            <p:cNvSpPr txBox="1"/>
            <p:nvPr/>
          </p:nvSpPr>
          <p:spPr>
            <a:xfrm>
              <a:off x="11300884" y="1946265"/>
              <a:ext cx="367408" cy="461665"/>
            </a:xfrm>
            <a:prstGeom prst="rect">
              <a:avLst/>
            </a:prstGeom>
            <a:noFill/>
          </p:spPr>
          <p:txBody>
            <a:bodyPr wrap="square" rtlCol="0">
              <a:spAutoFit/>
            </a:bodyPr>
            <a:lstStyle/>
            <a:p>
              <a:r>
                <a:rPr lang="en-US" sz="2400" b="1" dirty="0"/>
                <a:t>V</a:t>
              </a:r>
            </a:p>
          </p:txBody>
        </p:sp>
        <p:sp>
          <p:nvSpPr>
            <p:cNvPr id="124" name="TextBox 123">
              <a:extLst>
                <a:ext uri="{FF2B5EF4-FFF2-40B4-BE49-F238E27FC236}">
                  <a16:creationId xmlns:a16="http://schemas.microsoft.com/office/drawing/2014/main" id="{FD0FA275-451A-D84A-9109-22E4C6A7C13F}"/>
                </a:ext>
              </a:extLst>
            </p:cNvPr>
            <p:cNvSpPr txBox="1"/>
            <p:nvPr/>
          </p:nvSpPr>
          <p:spPr>
            <a:xfrm>
              <a:off x="8947175" y="570427"/>
              <a:ext cx="266420" cy="461665"/>
            </a:xfrm>
            <a:prstGeom prst="rect">
              <a:avLst/>
            </a:prstGeom>
            <a:noFill/>
          </p:spPr>
          <p:txBody>
            <a:bodyPr wrap="square" rtlCol="0">
              <a:spAutoFit/>
            </a:bodyPr>
            <a:lstStyle/>
            <a:p>
              <a:r>
                <a:rPr lang="en-US" sz="2400" b="1" dirty="0"/>
                <a:t>I</a:t>
              </a:r>
            </a:p>
          </p:txBody>
        </p:sp>
        <p:cxnSp>
          <p:nvCxnSpPr>
            <p:cNvPr id="43" name="Straight Connector 42">
              <a:extLst>
                <a:ext uri="{FF2B5EF4-FFF2-40B4-BE49-F238E27FC236}">
                  <a16:creationId xmlns:a16="http://schemas.microsoft.com/office/drawing/2014/main" id="{FA6E29EA-2B2D-4D40-8B0D-2E9F6738E51F}"/>
                </a:ext>
              </a:extLst>
            </p:cNvPr>
            <p:cNvCxnSpPr/>
            <p:nvPr/>
          </p:nvCxnSpPr>
          <p:spPr>
            <a:xfrm>
              <a:off x="9254268" y="1074075"/>
              <a:ext cx="1892342" cy="0"/>
            </a:xfrm>
            <a:prstGeom prst="line">
              <a:avLst/>
            </a:prstGeom>
            <a:ln w="38100">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6C855672-4140-D54E-9A7B-DEF500489867}"/>
                </a:ext>
              </a:extLst>
            </p:cNvPr>
            <p:cNvCxnSpPr>
              <a:cxnSpLocks/>
            </p:cNvCxnSpPr>
            <p:nvPr/>
          </p:nvCxnSpPr>
          <p:spPr>
            <a:xfrm flipV="1">
              <a:off x="7578229" y="1801976"/>
              <a:ext cx="3391474" cy="72978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0" name="Straight Arrow Connector 129">
              <a:extLst>
                <a:ext uri="{FF2B5EF4-FFF2-40B4-BE49-F238E27FC236}">
                  <a16:creationId xmlns:a16="http://schemas.microsoft.com/office/drawing/2014/main" id="{3E80CF82-AA51-034A-9308-C743F3381E6B}"/>
                </a:ext>
              </a:extLst>
            </p:cNvPr>
            <p:cNvCxnSpPr>
              <a:cxnSpLocks/>
            </p:cNvCxnSpPr>
            <p:nvPr/>
          </p:nvCxnSpPr>
          <p:spPr>
            <a:xfrm flipV="1">
              <a:off x="10948446" y="1074075"/>
              <a:ext cx="0" cy="72790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3" name="TextBox 132">
              <a:extLst>
                <a:ext uri="{FF2B5EF4-FFF2-40B4-BE49-F238E27FC236}">
                  <a16:creationId xmlns:a16="http://schemas.microsoft.com/office/drawing/2014/main" id="{BAE296CE-F69D-C545-930D-A48E36CFA2AD}"/>
                </a:ext>
              </a:extLst>
            </p:cNvPr>
            <p:cNvSpPr txBox="1"/>
            <p:nvPr/>
          </p:nvSpPr>
          <p:spPr>
            <a:xfrm>
              <a:off x="10950654" y="1345321"/>
              <a:ext cx="514885" cy="369332"/>
            </a:xfrm>
            <a:prstGeom prst="rect">
              <a:avLst/>
            </a:prstGeom>
            <a:noFill/>
          </p:spPr>
          <p:txBody>
            <a:bodyPr wrap="none" rtlCol="0">
              <a:spAutoFit/>
            </a:bodyPr>
            <a:lstStyle/>
            <a:p>
              <a:r>
                <a:rPr lang="en-US" b="1" dirty="0"/>
                <a:t>SET</a:t>
              </a:r>
            </a:p>
          </p:txBody>
        </p:sp>
        <p:sp>
          <p:nvSpPr>
            <p:cNvPr id="136" name="TextBox 135">
              <a:extLst>
                <a:ext uri="{FF2B5EF4-FFF2-40B4-BE49-F238E27FC236}">
                  <a16:creationId xmlns:a16="http://schemas.microsoft.com/office/drawing/2014/main" id="{E0C93CFB-8BEC-8449-A03A-E8A001D8FFAF}"/>
                </a:ext>
              </a:extLst>
            </p:cNvPr>
            <p:cNvSpPr txBox="1"/>
            <p:nvPr/>
          </p:nvSpPr>
          <p:spPr>
            <a:xfrm>
              <a:off x="9844306" y="1593128"/>
              <a:ext cx="567143" cy="369332"/>
            </a:xfrm>
            <a:prstGeom prst="rect">
              <a:avLst/>
            </a:prstGeom>
            <a:noFill/>
          </p:spPr>
          <p:txBody>
            <a:bodyPr wrap="none" rtlCol="0">
              <a:spAutoFit/>
            </a:bodyPr>
            <a:lstStyle/>
            <a:p>
              <a:r>
                <a:rPr lang="en-US" b="1" dirty="0"/>
                <a:t>HRS</a:t>
              </a:r>
            </a:p>
          </p:txBody>
        </p:sp>
        <p:sp>
          <p:nvSpPr>
            <p:cNvPr id="137" name="TextBox 136">
              <a:extLst>
                <a:ext uri="{FF2B5EF4-FFF2-40B4-BE49-F238E27FC236}">
                  <a16:creationId xmlns:a16="http://schemas.microsoft.com/office/drawing/2014/main" id="{E2974969-20F9-9943-90D8-0732133C3BEB}"/>
                </a:ext>
              </a:extLst>
            </p:cNvPr>
            <p:cNvSpPr txBox="1"/>
            <p:nvPr/>
          </p:nvSpPr>
          <p:spPr>
            <a:xfrm>
              <a:off x="8608301" y="2722216"/>
              <a:ext cx="519053" cy="369332"/>
            </a:xfrm>
            <a:prstGeom prst="rect">
              <a:avLst/>
            </a:prstGeom>
            <a:noFill/>
          </p:spPr>
          <p:txBody>
            <a:bodyPr wrap="none" rtlCol="0">
              <a:spAutoFit/>
            </a:bodyPr>
            <a:lstStyle/>
            <a:p>
              <a:r>
                <a:rPr lang="en-US" b="1" dirty="0"/>
                <a:t>LRS</a:t>
              </a:r>
            </a:p>
          </p:txBody>
        </p:sp>
        <p:cxnSp>
          <p:nvCxnSpPr>
            <p:cNvPr id="139" name="Straight Connector 138">
              <a:extLst>
                <a:ext uri="{FF2B5EF4-FFF2-40B4-BE49-F238E27FC236}">
                  <a16:creationId xmlns:a16="http://schemas.microsoft.com/office/drawing/2014/main" id="{9DA072C5-E106-9845-9C74-D959AB1871D5}"/>
                </a:ext>
              </a:extLst>
            </p:cNvPr>
            <p:cNvCxnSpPr>
              <a:cxnSpLocks/>
              <a:endCxn id="120" idx="0"/>
            </p:cNvCxnSpPr>
            <p:nvPr/>
          </p:nvCxnSpPr>
          <p:spPr>
            <a:xfrm>
              <a:off x="10948446" y="1799081"/>
              <a:ext cx="0" cy="378016"/>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41" name="Straight Arrow Connector 140">
              <a:extLst>
                <a:ext uri="{FF2B5EF4-FFF2-40B4-BE49-F238E27FC236}">
                  <a16:creationId xmlns:a16="http://schemas.microsoft.com/office/drawing/2014/main" id="{6B553AF6-696A-BF4A-B957-86F46E7CC816}"/>
                </a:ext>
              </a:extLst>
            </p:cNvPr>
            <p:cNvCxnSpPr>
              <a:cxnSpLocks/>
            </p:cNvCxnSpPr>
            <p:nvPr/>
          </p:nvCxnSpPr>
          <p:spPr>
            <a:xfrm flipV="1">
              <a:off x="8137513" y="2408712"/>
              <a:ext cx="0" cy="859421"/>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EC045BA3-6346-2B4A-9ECF-C52908F9D329}"/>
                </a:ext>
              </a:extLst>
            </p:cNvPr>
            <p:cNvCxnSpPr>
              <a:cxnSpLocks/>
            </p:cNvCxnSpPr>
            <p:nvPr/>
          </p:nvCxnSpPr>
          <p:spPr>
            <a:xfrm>
              <a:off x="8138559" y="2166868"/>
              <a:ext cx="0" cy="241062"/>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88EE0D81-B8A2-134A-B7DE-A86DC69EDF39}"/>
                </a:ext>
              </a:extLst>
            </p:cNvPr>
            <p:cNvCxnSpPr/>
            <p:nvPr/>
          </p:nvCxnSpPr>
          <p:spPr>
            <a:xfrm flipV="1">
              <a:off x="8133269" y="1074075"/>
              <a:ext cx="2278180" cy="2194058"/>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C0569D94-19BF-5D47-A490-1617E3617777}"/>
                </a:ext>
              </a:extLst>
            </p:cNvPr>
            <p:cNvCxnSpPr/>
            <p:nvPr/>
          </p:nvCxnSpPr>
          <p:spPr>
            <a:xfrm>
              <a:off x="10411449" y="1074075"/>
              <a:ext cx="536996" cy="0"/>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sp>
          <p:nvSpPr>
            <p:cNvPr id="150" name="TextBox 149">
              <a:extLst>
                <a:ext uri="{FF2B5EF4-FFF2-40B4-BE49-F238E27FC236}">
                  <a16:creationId xmlns:a16="http://schemas.microsoft.com/office/drawing/2014/main" id="{D7E26DA8-1373-194E-9423-DD13274AC579}"/>
                </a:ext>
              </a:extLst>
            </p:cNvPr>
            <p:cNvSpPr txBox="1"/>
            <p:nvPr/>
          </p:nvSpPr>
          <p:spPr>
            <a:xfrm>
              <a:off x="7369461" y="2715280"/>
              <a:ext cx="759503" cy="369332"/>
            </a:xfrm>
            <a:prstGeom prst="rect">
              <a:avLst/>
            </a:prstGeom>
            <a:noFill/>
          </p:spPr>
          <p:txBody>
            <a:bodyPr wrap="none" rtlCol="0">
              <a:spAutoFit/>
            </a:bodyPr>
            <a:lstStyle/>
            <a:p>
              <a:r>
                <a:rPr lang="en-US" b="1" dirty="0"/>
                <a:t>RESET</a:t>
              </a:r>
            </a:p>
          </p:txBody>
        </p:sp>
        <p:sp>
          <p:nvSpPr>
            <p:cNvPr id="152" name="TextBox 151">
              <a:extLst>
                <a:ext uri="{FF2B5EF4-FFF2-40B4-BE49-F238E27FC236}">
                  <a16:creationId xmlns:a16="http://schemas.microsoft.com/office/drawing/2014/main" id="{E06736F3-91B6-7E44-9E45-346D779ECA81}"/>
                </a:ext>
              </a:extLst>
            </p:cNvPr>
            <p:cNvSpPr txBox="1"/>
            <p:nvPr/>
          </p:nvSpPr>
          <p:spPr>
            <a:xfrm>
              <a:off x="8179789" y="932809"/>
              <a:ext cx="1042273" cy="307777"/>
            </a:xfrm>
            <a:prstGeom prst="rect">
              <a:avLst/>
            </a:prstGeom>
            <a:noFill/>
          </p:spPr>
          <p:txBody>
            <a:bodyPr wrap="none" rtlCol="0">
              <a:spAutoFit/>
            </a:bodyPr>
            <a:lstStyle/>
            <a:p>
              <a:r>
                <a:rPr lang="en-US" sz="1400" dirty="0"/>
                <a:t>Compliance</a:t>
              </a:r>
            </a:p>
          </p:txBody>
        </p:sp>
      </p:grpSp>
    </p:spTree>
    <p:extLst>
      <p:ext uri="{BB962C8B-B14F-4D97-AF65-F5344CB8AC3E}">
        <p14:creationId xmlns:p14="http://schemas.microsoft.com/office/powerpoint/2010/main" val="10934677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4DC8E-A4D3-DD45-A8A1-50752AAE5336}"/>
              </a:ext>
            </a:extLst>
          </p:cNvPr>
          <p:cNvSpPr>
            <a:spLocks noGrp="1"/>
          </p:cNvSpPr>
          <p:nvPr>
            <p:ph type="title"/>
          </p:nvPr>
        </p:nvSpPr>
        <p:spPr/>
        <p:txBody>
          <a:bodyPr/>
          <a:lstStyle/>
          <a:p>
            <a:r>
              <a:rPr lang="en-US" dirty="0"/>
              <a:t>Previous work on </a:t>
            </a:r>
            <a:r>
              <a:rPr lang="en-US"/>
              <a:t>RRAM for </a:t>
            </a:r>
            <a:r>
              <a:rPr lang="en-US" dirty="0"/>
              <a:t>FPGAs</a:t>
            </a:r>
          </a:p>
        </p:txBody>
      </p:sp>
      <p:sp>
        <p:nvSpPr>
          <p:cNvPr id="3" name="Content Placeholder 2">
            <a:extLst>
              <a:ext uri="{FF2B5EF4-FFF2-40B4-BE49-F238E27FC236}">
                <a16:creationId xmlns:a16="http://schemas.microsoft.com/office/drawing/2014/main" id="{BB54F9F5-4F6B-B243-841A-8CE76D8DB79D}"/>
              </a:ext>
            </a:extLst>
          </p:cNvPr>
          <p:cNvSpPr>
            <a:spLocks noGrp="1"/>
          </p:cNvSpPr>
          <p:nvPr>
            <p:ph idx="1"/>
          </p:nvPr>
        </p:nvSpPr>
        <p:spPr>
          <a:xfrm>
            <a:off x="838200" y="1825624"/>
            <a:ext cx="10515600" cy="4816475"/>
          </a:xfrm>
        </p:spPr>
        <p:txBody>
          <a:bodyPr>
            <a:normAutofit/>
          </a:bodyPr>
          <a:lstStyle/>
          <a:p>
            <a:r>
              <a:rPr lang="en-US" sz="1800" b="1" dirty="0"/>
              <a:t>Y. Y. </a:t>
            </a:r>
            <a:r>
              <a:rPr lang="en-US" sz="1800" b="1" dirty="0" err="1"/>
              <a:t>Liauw</a:t>
            </a:r>
            <a:r>
              <a:rPr lang="en-US" sz="1800" b="1" dirty="0"/>
              <a:t>, Z. Zhang, W. Kim, A. El Gamal, and S. S. Wong, “Nonvolatile 3D-FPGA with monolithically stacked RRAM-based configuration memory,” in Solid-State Circuits Conference Digest of Technical Papers (ISSCC), 2012 IEEE International, pp. 406–408, IEEE, 2012.</a:t>
            </a:r>
          </a:p>
          <a:p>
            <a:pPr lvl="1"/>
            <a:r>
              <a:rPr lang="en-US" dirty="0"/>
              <a:t>1T2R structure with two RRAM cells having opposite resistance states</a:t>
            </a:r>
          </a:p>
          <a:p>
            <a:pPr lvl="1"/>
            <a:r>
              <a:rPr lang="en-US" dirty="0"/>
              <a:t>Voltage divider controlling a pass transistor</a:t>
            </a:r>
          </a:p>
          <a:p>
            <a:pPr lvl="1"/>
            <a:r>
              <a:rPr lang="en-US" b="1" dirty="0"/>
              <a:t>Experimentally</a:t>
            </a:r>
            <a:r>
              <a:rPr lang="en-US" dirty="0"/>
              <a:t> achieved a 57% smaller die area and a 28% lower energy-delay-product (EDP) than SRAM-based design</a:t>
            </a:r>
          </a:p>
          <a:p>
            <a:pPr lvl="1"/>
            <a:r>
              <a:rPr lang="en-US" dirty="0"/>
              <a:t>Non-volatile configuration memory which enabled quick wake-up</a:t>
            </a:r>
          </a:p>
        </p:txBody>
      </p:sp>
      <p:pic>
        <p:nvPicPr>
          <p:cNvPr id="5" name="Picture 4">
            <a:extLst>
              <a:ext uri="{FF2B5EF4-FFF2-40B4-BE49-F238E27FC236}">
                <a16:creationId xmlns:a16="http://schemas.microsoft.com/office/drawing/2014/main" id="{176AEBC6-B51F-C146-ADD7-532F1A47D665}"/>
              </a:ext>
            </a:extLst>
          </p:cNvPr>
          <p:cNvPicPr>
            <a:picLocks noChangeAspect="1"/>
          </p:cNvPicPr>
          <p:nvPr/>
        </p:nvPicPr>
        <p:blipFill rotWithShape="1">
          <a:blip r:embed="rId3"/>
          <a:srcRect t="2212" r="3093"/>
          <a:stretch/>
        </p:blipFill>
        <p:spPr>
          <a:xfrm>
            <a:off x="5181748" y="4922873"/>
            <a:ext cx="1771945" cy="1570001"/>
          </a:xfrm>
          <a:prstGeom prst="rect">
            <a:avLst/>
          </a:prstGeom>
        </p:spPr>
      </p:pic>
    </p:spTree>
    <p:extLst>
      <p:ext uri="{BB962C8B-B14F-4D97-AF65-F5344CB8AC3E}">
        <p14:creationId xmlns:p14="http://schemas.microsoft.com/office/powerpoint/2010/main" val="13728546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73218B-D604-344C-88CD-D49D383E5707}"/>
              </a:ext>
            </a:extLst>
          </p:cNvPr>
          <p:cNvSpPr>
            <a:spLocks noGrp="1"/>
          </p:cNvSpPr>
          <p:nvPr>
            <p:ph type="title"/>
          </p:nvPr>
        </p:nvSpPr>
        <p:spPr/>
        <p:txBody>
          <a:bodyPr/>
          <a:lstStyle/>
          <a:p>
            <a:r>
              <a:rPr lang="en-US" dirty="0"/>
              <a:t>RRAM 1T2R Operation Modes</a:t>
            </a:r>
          </a:p>
        </p:txBody>
      </p:sp>
      <p:pic>
        <p:nvPicPr>
          <p:cNvPr id="5" name="Content Placeholder 4">
            <a:extLst>
              <a:ext uri="{FF2B5EF4-FFF2-40B4-BE49-F238E27FC236}">
                <a16:creationId xmlns:a16="http://schemas.microsoft.com/office/drawing/2014/main" id="{A6776501-0A4E-8B41-98FC-AF8DF4AD0106}"/>
              </a:ext>
            </a:extLst>
          </p:cNvPr>
          <p:cNvPicPr>
            <a:picLocks noGrp="1" noChangeAspect="1"/>
          </p:cNvPicPr>
          <p:nvPr>
            <p:ph idx="1"/>
          </p:nvPr>
        </p:nvPicPr>
        <p:blipFill>
          <a:blip r:embed="rId2"/>
          <a:stretch>
            <a:fillRect/>
          </a:stretch>
        </p:blipFill>
        <p:spPr>
          <a:xfrm>
            <a:off x="3911600" y="2286794"/>
            <a:ext cx="4368800" cy="3429000"/>
          </a:xfrm>
        </p:spPr>
      </p:pic>
    </p:spTree>
    <p:extLst>
      <p:ext uri="{BB962C8B-B14F-4D97-AF65-F5344CB8AC3E}">
        <p14:creationId xmlns:p14="http://schemas.microsoft.com/office/powerpoint/2010/main" val="25090443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8CD8B-8176-F849-87A0-510088431BC1}"/>
              </a:ext>
            </a:extLst>
          </p:cNvPr>
          <p:cNvSpPr>
            <a:spLocks noGrp="1"/>
          </p:cNvSpPr>
          <p:nvPr>
            <p:ph type="title"/>
          </p:nvPr>
        </p:nvSpPr>
        <p:spPr>
          <a:xfrm>
            <a:off x="838200" y="-215565"/>
            <a:ext cx="10515600" cy="1325563"/>
          </a:xfrm>
        </p:spPr>
        <p:txBody>
          <a:bodyPr/>
          <a:lstStyle/>
          <a:p>
            <a:r>
              <a:rPr lang="en-US" dirty="0"/>
              <a:t>Properties that lead to overhead cancellation</a:t>
            </a:r>
          </a:p>
        </p:txBody>
      </p:sp>
      <p:graphicFrame>
        <p:nvGraphicFramePr>
          <p:cNvPr id="4" name="Content Placeholder 3">
            <a:extLst>
              <a:ext uri="{FF2B5EF4-FFF2-40B4-BE49-F238E27FC236}">
                <a16:creationId xmlns:a16="http://schemas.microsoft.com/office/drawing/2014/main" id="{74D169C6-B434-334F-8CD0-DA7048E583B3}"/>
              </a:ext>
            </a:extLst>
          </p:cNvPr>
          <p:cNvGraphicFramePr>
            <a:graphicFrameLocks noGrp="1"/>
          </p:cNvGraphicFramePr>
          <p:nvPr>
            <p:ph idx="1"/>
            <p:extLst>
              <p:ext uri="{D42A27DB-BD31-4B8C-83A1-F6EECF244321}">
                <p14:modId xmlns:p14="http://schemas.microsoft.com/office/powerpoint/2010/main" val="1392324966"/>
              </p:ext>
            </p:extLst>
          </p:nvPr>
        </p:nvGraphicFramePr>
        <p:xfrm>
          <a:off x="838200" y="850899"/>
          <a:ext cx="10515600" cy="2895600"/>
        </p:xfrm>
        <a:graphic>
          <a:graphicData uri="http://schemas.openxmlformats.org/drawingml/2006/table">
            <a:tbl>
              <a:tblPr firstRow="1" bandRow="1">
                <a:tableStyleId>{5C22544A-7EE6-4342-B048-85BDC9FD1C3A}</a:tableStyleId>
              </a:tblPr>
              <a:tblGrid>
                <a:gridCol w="2686878">
                  <a:extLst>
                    <a:ext uri="{9D8B030D-6E8A-4147-A177-3AD203B41FA5}">
                      <a16:colId xmlns:a16="http://schemas.microsoft.com/office/drawing/2014/main" val="2945896720"/>
                    </a:ext>
                  </a:extLst>
                </a:gridCol>
                <a:gridCol w="2570922">
                  <a:extLst>
                    <a:ext uri="{9D8B030D-6E8A-4147-A177-3AD203B41FA5}">
                      <a16:colId xmlns:a16="http://schemas.microsoft.com/office/drawing/2014/main" val="509376194"/>
                    </a:ext>
                  </a:extLst>
                </a:gridCol>
                <a:gridCol w="2628900">
                  <a:extLst>
                    <a:ext uri="{9D8B030D-6E8A-4147-A177-3AD203B41FA5}">
                      <a16:colId xmlns:a16="http://schemas.microsoft.com/office/drawing/2014/main" val="2745139195"/>
                    </a:ext>
                  </a:extLst>
                </a:gridCol>
                <a:gridCol w="2628900">
                  <a:extLst>
                    <a:ext uri="{9D8B030D-6E8A-4147-A177-3AD203B41FA5}">
                      <a16:colId xmlns:a16="http://schemas.microsoft.com/office/drawing/2014/main" val="3123454904"/>
                    </a:ext>
                  </a:extLst>
                </a:gridCol>
              </a:tblGrid>
              <a:tr h="272020">
                <a:tc gridSpan="2">
                  <a:txBody>
                    <a:bodyPr/>
                    <a:lstStyle/>
                    <a:p>
                      <a:r>
                        <a:rPr lang="en-US" sz="2000" dirty="0"/>
                        <a:t>NEM Relays</a:t>
                      </a:r>
                    </a:p>
                  </a:txBody>
                  <a:tcPr/>
                </a:tc>
                <a:tc hMerge="1">
                  <a:txBody>
                    <a:bodyPr/>
                    <a:lstStyle/>
                    <a:p>
                      <a:endParaRPr lang="en-US" dirty="0"/>
                    </a:p>
                  </a:txBody>
                  <a:tcPr/>
                </a:tc>
                <a:tc gridSpan="2">
                  <a:txBody>
                    <a:bodyPr/>
                    <a:lstStyle/>
                    <a:p>
                      <a:r>
                        <a:rPr lang="en-US" sz="2000" dirty="0"/>
                        <a:t>RRAM</a:t>
                      </a:r>
                    </a:p>
                  </a:txBody>
                  <a:tcPr/>
                </a:tc>
                <a:tc hMerge="1">
                  <a:txBody>
                    <a:bodyPr/>
                    <a:lstStyle/>
                    <a:p>
                      <a:endParaRPr lang="en-US" dirty="0"/>
                    </a:p>
                  </a:txBody>
                  <a:tcPr/>
                </a:tc>
                <a:extLst>
                  <a:ext uri="{0D108BD9-81ED-4DB2-BD59-A6C34878D82A}">
                    <a16:rowId xmlns:a16="http://schemas.microsoft.com/office/drawing/2014/main" val="3991576500"/>
                  </a:ext>
                </a:extLst>
              </a:tr>
              <a:tr h="272020">
                <a:tc>
                  <a:txBody>
                    <a:bodyPr/>
                    <a:lstStyle/>
                    <a:p>
                      <a:r>
                        <a:rPr lang="en-US" sz="1600" b="1" dirty="0"/>
                        <a:t>Good properties</a:t>
                      </a:r>
                    </a:p>
                  </a:txBody>
                  <a:tcPr/>
                </a:tc>
                <a:tc>
                  <a:txBody>
                    <a:bodyPr/>
                    <a:lstStyle/>
                    <a:p>
                      <a:r>
                        <a:rPr lang="en-US" sz="1600" b="1" dirty="0"/>
                        <a:t>Bad properties</a:t>
                      </a:r>
                    </a:p>
                  </a:txBody>
                  <a:tcPr/>
                </a:tc>
                <a:tc>
                  <a:txBody>
                    <a:bodyPr/>
                    <a:lstStyle/>
                    <a:p>
                      <a:r>
                        <a:rPr lang="en-US" sz="1600" b="1" dirty="0"/>
                        <a:t>Good properties</a:t>
                      </a:r>
                    </a:p>
                  </a:txBody>
                  <a:tcPr/>
                </a:tc>
                <a:tc>
                  <a:txBody>
                    <a:bodyPr/>
                    <a:lstStyle/>
                    <a:p>
                      <a:r>
                        <a:rPr lang="en-US" sz="1600" b="1" dirty="0"/>
                        <a:t>Bad properties</a:t>
                      </a:r>
                    </a:p>
                  </a:txBody>
                  <a:tcPr/>
                </a:tc>
                <a:extLst>
                  <a:ext uri="{0D108BD9-81ED-4DB2-BD59-A6C34878D82A}">
                    <a16:rowId xmlns:a16="http://schemas.microsoft.com/office/drawing/2014/main" val="4189865584"/>
                  </a:ext>
                </a:extLst>
              </a:tr>
              <a:tr h="272020">
                <a:tc>
                  <a:txBody>
                    <a:bodyPr/>
                    <a:lstStyle/>
                    <a:p>
                      <a:r>
                        <a:rPr lang="en-US" sz="1600" dirty="0"/>
                        <a:t>Infinite subthreshold slope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Storage is volatile</a:t>
                      </a:r>
                    </a:p>
                  </a:txBody>
                  <a:tcPr/>
                </a:tc>
                <a:tc>
                  <a:txBody>
                    <a:bodyPr/>
                    <a:lstStyle/>
                    <a:p>
                      <a:r>
                        <a:rPr lang="en-US" sz="1600" dirty="0"/>
                        <a:t>Nonvolatile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Large write energy</a:t>
                      </a:r>
                    </a:p>
                  </a:txBody>
                  <a:tcPr/>
                </a:tc>
                <a:extLst>
                  <a:ext uri="{0D108BD9-81ED-4DB2-BD59-A6C34878D82A}">
                    <a16:rowId xmlns:a16="http://schemas.microsoft.com/office/drawing/2014/main" val="3249809364"/>
                  </a:ext>
                </a:extLst>
              </a:tr>
              <a:tr h="469853">
                <a:tc>
                  <a:txBody>
                    <a:bodyPr/>
                    <a:lstStyle/>
                    <a:p>
                      <a:r>
                        <a:rPr lang="en-US" sz="1600" i="0" dirty="0"/>
                        <a:t>Lower ON-state resistance than transistors</a:t>
                      </a:r>
                    </a:p>
                  </a:txBody>
                  <a:tcPr/>
                </a:tc>
                <a:tc>
                  <a:txBody>
                    <a:bodyPr/>
                    <a:lstStyle/>
                    <a:p>
                      <a:r>
                        <a:rPr lang="en-US" sz="1600" dirty="0"/>
                        <a:t>Larger than transistors</a:t>
                      </a:r>
                    </a:p>
                  </a:txBody>
                  <a:tcPr/>
                </a:tc>
                <a:tc>
                  <a:txBody>
                    <a:bodyPr/>
                    <a:lstStyle/>
                    <a:p>
                      <a:r>
                        <a:rPr lang="en-US" sz="1600" i="0" dirty="0"/>
                        <a:t>Lower area than SRAM and proven scalable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Sense amp to decode takes up area</a:t>
                      </a:r>
                    </a:p>
                  </a:txBody>
                  <a:tcPr/>
                </a:tc>
                <a:extLst>
                  <a:ext uri="{0D108BD9-81ED-4DB2-BD59-A6C34878D82A}">
                    <a16:rowId xmlns:a16="http://schemas.microsoft.com/office/drawing/2014/main" val="3381196586"/>
                  </a:ext>
                </a:extLst>
              </a:tr>
              <a:tr h="469853">
                <a:tc>
                  <a:txBody>
                    <a:bodyPr/>
                    <a:lstStyle/>
                    <a:p>
                      <a:r>
                        <a:rPr lang="en-US" sz="1600" dirty="0"/>
                        <a:t>Hysteresis enables data storage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Much slower switching than transistors</a:t>
                      </a:r>
                    </a:p>
                  </a:txBody>
                  <a:tcPr/>
                </a:tc>
                <a:tc>
                  <a:txBody>
                    <a:bodyPr/>
                    <a:lstStyle/>
                    <a:p>
                      <a:r>
                        <a:rPr lang="en-US" sz="1600" dirty="0"/>
                        <a:t>Resistance-based storage allows analog design</a:t>
                      </a:r>
                    </a:p>
                  </a:txBody>
                  <a:tcPr/>
                </a:tc>
                <a:tc>
                  <a:txBody>
                    <a:bodyPr/>
                    <a:lstStyle/>
                    <a:p>
                      <a:endParaRPr lang="en-US" sz="1600" dirty="0"/>
                    </a:p>
                  </a:txBody>
                  <a:tcPr/>
                </a:tc>
                <a:extLst>
                  <a:ext uri="{0D108BD9-81ED-4DB2-BD59-A6C34878D82A}">
                    <a16:rowId xmlns:a16="http://schemas.microsoft.com/office/drawing/2014/main" val="3469153081"/>
                  </a:ext>
                </a:extLst>
              </a:tr>
              <a:tr h="272020">
                <a:tc>
                  <a:txBody>
                    <a:bodyPr/>
                    <a:lstStyle/>
                    <a:p>
                      <a:r>
                        <a:rPr lang="en-US" sz="1600" dirty="0"/>
                        <a:t>3D integration</a:t>
                      </a:r>
                    </a:p>
                  </a:txBody>
                  <a:tcPr/>
                </a:tc>
                <a:tc>
                  <a:txBody>
                    <a:bodyPr/>
                    <a:lstStyle/>
                    <a:p>
                      <a:r>
                        <a:rPr lang="en-US" sz="1600" dirty="0"/>
                        <a:t>Higher V</a:t>
                      </a:r>
                      <a:r>
                        <a:rPr lang="en-US" sz="1600" baseline="-25000" dirty="0"/>
                        <a:t>g</a:t>
                      </a:r>
                      <a:r>
                        <a:rPr lang="en-US" sz="1600" dirty="0"/>
                        <a:t> req. than CMOS</a:t>
                      </a:r>
                    </a:p>
                  </a:txBody>
                  <a:tcPr/>
                </a:tc>
                <a:tc>
                  <a:txBody>
                    <a:bodyPr/>
                    <a:lstStyle/>
                    <a:p>
                      <a:r>
                        <a:rPr lang="en-US" sz="1600" dirty="0"/>
                        <a:t>3D integration</a:t>
                      </a:r>
                    </a:p>
                  </a:txBody>
                  <a:tcPr/>
                </a:tc>
                <a:tc>
                  <a:txBody>
                    <a:bodyPr/>
                    <a:lstStyle/>
                    <a:p>
                      <a:endParaRPr lang="en-US" sz="1600" dirty="0"/>
                    </a:p>
                  </a:txBody>
                  <a:tcPr/>
                </a:tc>
                <a:extLst>
                  <a:ext uri="{0D108BD9-81ED-4DB2-BD59-A6C34878D82A}">
                    <a16:rowId xmlns:a16="http://schemas.microsoft.com/office/drawing/2014/main" val="2580739360"/>
                  </a:ext>
                </a:extLst>
              </a:tr>
              <a:tr h="272020">
                <a:tc>
                  <a:txBody>
                    <a:bodyPr/>
                    <a:lstStyle/>
                    <a:p>
                      <a:r>
                        <a:rPr lang="en-US" sz="1600" i="0" dirty="0"/>
                        <a:t>No leakage current</a:t>
                      </a:r>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extLst>
                  <a:ext uri="{0D108BD9-81ED-4DB2-BD59-A6C34878D82A}">
                    <a16:rowId xmlns:a16="http://schemas.microsoft.com/office/drawing/2014/main" val="251601058"/>
                  </a:ext>
                </a:extLst>
              </a:tr>
            </a:tbl>
          </a:graphicData>
        </a:graphic>
      </p:graphicFrame>
    </p:spTree>
    <p:extLst>
      <p:ext uri="{BB962C8B-B14F-4D97-AF65-F5344CB8AC3E}">
        <p14:creationId xmlns:p14="http://schemas.microsoft.com/office/powerpoint/2010/main" val="18897676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C5E0C-02BA-2840-A0EC-C1CF74E3412E}"/>
              </a:ext>
            </a:extLst>
          </p:cNvPr>
          <p:cNvSpPr>
            <a:spLocks noGrp="1"/>
          </p:cNvSpPr>
          <p:nvPr>
            <p:ph type="title"/>
          </p:nvPr>
        </p:nvSpPr>
        <p:spPr/>
        <p:txBody>
          <a:bodyPr/>
          <a:lstStyle/>
          <a:p>
            <a:r>
              <a:rPr lang="en-US" dirty="0"/>
              <a:t>How can we synergize RRAM &amp; NEM relays?</a:t>
            </a:r>
          </a:p>
        </p:txBody>
      </p:sp>
      <p:sp>
        <p:nvSpPr>
          <p:cNvPr id="3" name="Content Placeholder 2">
            <a:extLst>
              <a:ext uri="{FF2B5EF4-FFF2-40B4-BE49-F238E27FC236}">
                <a16:creationId xmlns:a16="http://schemas.microsoft.com/office/drawing/2014/main" id="{E8078D07-F534-C14C-8962-52AB08CB069F}"/>
              </a:ext>
            </a:extLst>
          </p:cNvPr>
          <p:cNvSpPr>
            <a:spLocks noGrp="1"/>
          </p:cNvSpPr>
          <p:nvPr>
            <p:ph idx="1"/>
          </p:nvPr>
        </p:nvSpPr>
        <p:spPr/>
        <p:txBody>
          <a:bodyPr/>
          <a:lstStyle/>
          <a:p>
            <a:r>
              <a:rPr lang="en-US" b="1" dirty="0"/>
              <a:t>KEY IDEA:</a:t>
            </a:r>
            <a:r>
              <a:rPr lang="en-US" dirty="0"/>
              <a:t> </a:t>
            </a:r>
            <a:r>
              <a:rPr lang="en-US" b="1" dirty="0"/>
              <a:t>use RRAM to control gate voltage of NEM relays for actuation</a:t>
            </a:r>
            <a:endParaRPr lang="en-US" dirty="0"/>
          </a:p>
          <a:p>
            <a:r>
              <a:rPr lang="en-US" dirty="0"/>
              <a:t>More generally: NEM relays are an interesting option for RRAM sense amplification, given their infinite subthreshold slope</a:t>
            </a:r>
          </a:p>
          <a:p>
            <a:r>
              <a:rPr lang="en-US" dirty="0"/>
              <a:t>NEM relays have better electrical characteristics than pass transistors</a:t>
            </a:r>
          </a:p>
        </p:txBody>
      </p:sp>
    </p:spTree>
    <p:extLst>
      <p:ext uri="{BB962C8B-B14F-4D97-AF65-F5344CB8AC3E}">
        <p14:creationId xmlns:p14="http://schemas.microsoft.com/office/powerpoint/2010/main" val="1835876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F97BF-EBC1-984D-A0AE-86F95AEF60B1}"/>
              </a:ext>
            </a:extLst>
          </p:cNvPr>
          <p:cNvSpPr>
            <a:spLocks noGrp="1"/>
          </p:cNvSpPr>
          <p:nvPr>
            <p:ph type="title"/>
          </p:nvPr>
        </p:nvSpPr>
        <p:spPr/>
        <p:txBody>
          <a:bodyPr/>
          <a:lstStyle/>
          <a:p>
            <a:r>
              <a:rPr lang="en-US" dirty="0"/>
              <a:t>Designing an application today</a:t>
            </a:r>
          </a:p>
        </p:txBody>
      </p:sp>
      <p:pic>
        <p:nvPicPr>
          <p:cNvPr id="15" name="Content Placeholder 14">
            <a:extLst>
              <a:ext uri="{FF2B5EF4-FFF2-40B4-BE49-F238E27FC236}">
                <a16:creationId xmlns:a16="http://schemas.microsoft.com/office/drawing/2014/main" id="{6A429252-8BF5-A94B-9C5D-69632A364880}"/>
              </a:ext>
            </a:extLst>
          </p:cNvPr>
          <p:cNvPicPr>
            <a:picLocks noGrp="1" noChangeAspect="1"/>
          </p:cNvPicPr>
          <p:nvPr>
            <p:ph idx="1"/>
          </p:nvPr>
        </p:nvPicPr>
        <p:blipFill>
          <a:blip r:embed="rId3"/>
          <a:stretch>
            <a:fillRect/>
          </a:stretch>
        </p:blipFill>
        <p:spPr>
          <a:xfrm>
            <a:off x="1206856" y="1825625"/>
            <a:ext cx="9778287" cy="4351338"/>
          </a:xfrm>
        </p:spPr>
      </p:pic>
      <p:sp>
        <p:nvSpPr>
          <p:cNvPr id="21" name="TextBox 20">
            <a:extLst>
              <a:ext uri="{FF2B5EF4-FFF2-40B4-BE49-F238E27FC236}">
                <a16:creationId xmlns:a16="http://schemas.microsoft.com/office/drawing/2014/main" id="{72FD7759-329D-7348-A0BD-C974CC579E83}"/>
              </a:ext>
            </a:extLst>
          </p:cNvPr>
          <p:cNvSpPr txBox="1"/>
          <p:nvPr/>
        </p:nvSpPr>
        <p:spPr>
          <a:xfrm>
            <a:off x="1881808" y="3059668"/>
            <a:ext cx="667170" cy="369332"/>
          </a:xfrm>
          <a:prstGeom prst="rect">
            <a:avLst/>
          </a:prstGeom>
          <a:noFill/>
        </p:spPr>
        <p:txBody>
          <a:bodyPr wrap="none" rtlCol="0">
            <a:spAutoFit/>
          </a:bodyPr>
          <a:lstStyle/>
          <a:p>
            <a:r>
              <a:rPr lang="en-US" dirty="0">
                <a:solidFill>
                  <a:srgbClr val="0070C0"/>
                </a:solidFill>
              </a:rPr>
              <a:t>Code</a:t>
            </a:r>
          </a:p>
        </p:txBody>
      </p:sp>
      <p:sp>
        <p:nvSpPr>
          <p:cNvPr id="22" name="TextBox 21">
            <a:extLst>
              <a:ext uri="{FF2B5EF4-FFF2-40B4-BE49-F238E27FC236}">
                <a16:creationId xmlns:a16="http://schemas.microsoft.com/office/drawing/2014/main" id="{014E62F5-991F-A34A-B69A-E3B156886257}"/>
              </a:ext>
            </a:extLst>
          </p:cNvPr>
          <p:cNvSpPr txBox="1"/>
          <p:nvPr/>
        </p:nvSpPr>
        <p:spPr>
          <a:xfrm>
            <a:off x="4221251" y="3059668"/>
            <a:ext cx="727892" cy="369332"/>
          </a:xfrm>
          <a:prstGeom prst="rect">
            <a:avLst/>
          </a:prstGeom>
          <a:noFill/>
        </p:spPr>
        <p:txBody>
          <a:bodyPr wrap="none" rtlCol="0">
            <a:spAutoFit/>
          </a:bodyPr>
          <a:lstStyle/>
          <a:p>
            <a:r>
              <a:rPr lang="en-US" dirty="0">
                <a:solidFill>
                  <a:srgbClr val="0070C0"/>
                </a:solidFill>
              </a:rPr>
              <a:t>CUDA</a:t>
            </a:r>
          </a:p>
        </p:txBody>
      </p:sp>
      <p:sp>
        <p:nvSpPr>
          <p:cNvPr id="23" name="TextBox 22">
            <a:extLst>
              <a:ext uri="{FF2B5EF4-FFF2-40B4-BE49-F238E27FC236}">
                <a16:creationId xmlns:a16="http://schemas.microsoft.com/office/drawing/2014/main" id="{82F65B46-7063-6847-BC4B-0FF0198F9016}"/>
              </a:ext>
            </a:extLst>
          </p:cNvPr>
          <p:cNvSpPr txBox="1"/>
          <p:nvPr/>
        </p:nvSpPr>
        <p:spPr>
          <a:xfrm>
            <a:off x="6922757" y="3059668"/>
            <a:ext cx="955070" cy="369332"/>
          </a:xfrm>
          <a:prstGeom prst="rect">
            <a:avLst/>
          </a:prstGeom>
          <a:noFill/>
        </p:spPr>
        <p:txBody>
          <a:bodyPr wrap="none" rtlCol="0">
            <a:spAutoFit/>
          </a:bodyPr>
          <a:lstStyle/>
          <a:p>
            <a:r>
              <a:rPr lang="en-US" dirty="0">
                <a:solidFill>
                  <a:srgbClr val="0070C0"/>
                </a:solidFill>
              </a:rPr>
              <a:t>RTL/HLS</a:t>
            </a:r>
          </a:p>
        </p:txBody>
      </p:sp>
      <p:sp>
        <p:nvSpPr>
          <p:cNvPr id="24" name="TextBox 23">
            <a:extLst>
              <a:ext uri="{FF2B5EF4-FFF2-40B4-BE49-F238E27FC236}">
                <a16:creationId xmlns:a16="http://schemas.microsoft.com/office/drawing/2014/main" id="{EE7564CF-4DE9-E546-B88F-20278E760907}"/>
              </a:ext>
            </a:extLst>
          </p:cNvPr>
          <p:cNvSpPr txBox="1"/>
          <p:nvPr/>
        </p:nvSpPr>
        <p:spPr>
          <a:xfrm>
            <a:off x="9252562" y="3059668"/>
            <a:ext cx="2115259" cy="369332"/>
          </a:xfrm>
          <a:prstGeom prst="rect">
            <a:avLst/>
          </a:prstGeom>
          <a:noFill/>
        </p:spPr>
        <p:txBody>
          <a:bodyPr wrap="none" rtlCol="0">
            <a:spAutoFit/>
          </a:bodyPr>
          <a:lstStyle/>
          <a:p>
            <a:r>
              <a:rPr lang="en-US" dirty="0">
                <a:solidFill>
                  <a:srgbClr val="0070C0"/>
                </a:solidFill>
              </a:rPr>
              <a:t>RTL + PNR + Tapeout</a:t>
            </a:r>
          </a:p>
        </p:txBody>
      </p:sp>
      <p:sp>
        <p:nvSpPr>
          <p:cNvPr id="25" name="TextBox 24">
            <a:extLst>
              <a:ext uri="{FF2B5EF4-FFF2-40B4-BE49-F238E27FC236}">
                <a16:creationId xmlns:a16="http://schemas.microsoft.com/office/drawing/2014/main" id="{62DA3C79-8505-F34E-8FC5-B356ACE38EAC}"/>
              </a:ext>
            </a:extLst>
          </p:cNvPr>
          <p:cNvSpPr txBox="1"/>
          <p:nvPr/>
        </p:nvSpPr>
        <p:spPr>
          <a:xfrm>
            <a:off x="7038428" y="4705907"/>
            <a:ext cx="710003" cy="369332"/>
          </a:xfrm>
          <a:prstGeom prst="rect">
            <a:avLst/>
          </a:prstGeom>
          <a:noFill/>
        </p:spPr>
        <p:txBody>
          <a:bodyPr wrap="none" rtlCol="0">
            <a:spAutoFit/>
          </a:bodyPr>
          <a:lstStyle/>
          <a:p>
            <a:r>
              <a:rPr lang="en-US" dirty="0">
                <a:solidFill>
                  <a:srgbClr val="C00000"/>
                </a:solidFill>
              </a:rPr>
              <a:t>CGRA</a:t>
            </a:r>
          </a:p>
        </p:txBody>
      </p:sp>
      <p:sp>
        <p:nvSpPr>
          <p:cNvPr id="26" name="TextBox 25">
            <a:extLst>
              <a:ext uri="{FF2B5EF4-FFF2-40B4-BE49-F238E27FC236}">
                <a16:creationId xmlns:a16="http://schemas.microsoft.com/office/drawing/2014/main" id="{27AA59C4-0D4D-1C43-B3D7-A67D7102A6BB}"/>
              </a:ext>
            </a:extLst>
          </p:cNvPr>
          <p:cNvSpPr txBox="1"/>
          <p:nvPr/>
        </p:nvSpPr>
        <p:spPr>
          <a:xfrm>
            <a:off x="8618312" y="4993481"/>
            <a:ext cx="786947" cy="369332"/>
          </a:xfrm>
          <a:prstGeom prst="rect">
            <a:avLst/>
          </a:prstGeom>
          <a:noFill/>
        </p:spPr>
        <p:txBody>
          <a:bodyPr wrap="none" rtlCol="0">
            <a:spAutoFit/>
          </a:bodyPr>
          <a:lstStyle/>
          <a:p>
            <a:r>
              <a:rPr lang="en-US" dirty="0">
                <a:solidFill>
                  <a:srgbClr val="C00000"/>
                </a:solidFill>
              </a:rPr>
              <a:t>CGRA</a:t>
            </a:r>
            <a:r>
              <a:rPr lang="en-US" baseline="30000" dirty="0">
                <a:solidFill>
                  <a:srgbClr val="C00000"/>
                </a:solidFill>
              </a:rPr>
              <a:t>*</a:t>
            </a:r>
            <a:endParaRPr lang="en-US" dirty="0">
              <a:solidFill>
                <a:srgbClr val="C00000"/>
              </a:solidFill>
            </a:endParaRPr>
          </a:p>
        </p:txBody>
      </p:sp>
      <p:sp>
        <p:nvSpPr>
          <p:cNvPr id="27" name="TextBox 26">
            <a:extLst>
              <a:ext uri="{FF2B5EF4-FFF2-40B4-BE49-F238E27FC236}">
                <a16:creationId xmlns:a16="http://schemas.microsoft.com/office/drawing/2014/main" id="{229A0A3B-B895-EC4A-AB13-18DA1351DE3A}"/>
              </a:ext>
            </a:extLst>
          </p:cNvPr>
          <p:cNvSpPr txBox="1"/>
          <p:nvPr/>
        </p:nvSpPr>
        <p:spPr>
          <a:xfrm>
            <a:off x="7040998" y="5685866"/>
            <a:ext cx="710003" cy="369332"/>
          </a:xfrm>
          <a:prstGeom prst="rect">
            <a:avLst/>
          </a:prstGeom>
          <a:noFill/>
        </p:spPr>
        <p:txBody>
          <a:bodyPr wrap="none" rtlCol="0">
            <a:spAutoFit/>
          </a:bodyPr>
          <a:lstStyle/>
          <a:p>
            <a:r>
              <a:rPr lang="en-US" dirty="0">
                <a:solidFill>
                  <a:srgbClr val="C00000"/>
                </a:solidFill>
              </a:rPr>
              <a:t>CGRA</a:t>
            </a:r>
          </a:p>
        </p:txBody>
      </p:sp>
      <p:sp>
        <p:nvSpPr>
          <p:cNvPr id="28" name="TextBox 27">
            <a:extLst>
              <a:ext uri="{FF2B5EF4-FFF2-40B4-BE49-F238E27FC236}">
                <a16:creationId xmlns:a16="http://schemas.microsoft.com/office/drawing/2014/main" id="{1DB99983-6AC6-524E-9AE4-3A9FD974BE90}"/>
              </a:ext>
            </a:extLst>
          </p:cNvPr>
          <p:cNvSpPr txBox="1"/>
          <p:nvPr/>
        </p:nvSpPr>
        <p:spPr>
          <a:xfrm>
            <a:off x="2541885" y="6304314"/>
            <a:ext cx="7108228" cy="276999"/>
          </a:xfrm>
          <a:prstGeom prst="rect">
            <a:avLst/>
          </a:prstGeom>
          <a:noFill/>
        </p:spPr>
        <p:txBody>
          <a:bodyPr wrap="none" rtlCol="0">
            <a:spAutoFit/>
          </a:bodyPr>
          <a:lstStyle/>
          <a:p>
            <a:pPr algn="ctr"/>
            <a:r>
              <a:rPr lang="en-US" sz="1200" b="1" dirty="0"/>
              <a:t>Source: </a:t>
            </a:r>
            <a:r>
              <a:rPr lang="en-US" sz="1200" dirty="0">
                <a:hlinkClick r:id="rId4"/>
              </a:rPr>
              <a:t>https://hackernoon.com/a-gentle-introduction-to-hardware-accelerated-data-processing-81ac79c2105</a:t>
            </a:r>
            <a:endParaRPr lang="en-US" sz="1200" dirty="0"/>
          </a:p>
        </p:txBody>
      </p:sp>
      <p:sp>
        <p:nvSpPr>
          <p:cNvPr id="29" name="TextBox 28">
            <a:extLst>
              <a:ext uri="{FF2B5EF4-FFF2-40B4-BE49-F238E27FC236}">
                <a16:creationId xmlns:a16="http://schemas.microsoft.com/office/drawing/2014/main" id="{FBB49A82-6DDB-5449-A1C1-A79013200BFC}"/>
              </a:ext>
            </a:extLst>
          </p:cNvPr>
          <p:cNvSpPr txBox="1"/>
          <p:nvPr/>
        </p:nvSpPr>
        <p:spPr>
          <a:xfrm>
            <a:off x="2586573" y="6523998"/>
            <a:ext cx="2362570" cy="369332"/>
          </a:xfrm>
          <a:prstGeom prst="rect">
            <a:avLst/>
          </a:prstGeom>
          <a:noFill/>
        </p:spPr>
        <p:txBody>
          <a:bodyPr wrap="none" rtlCol="0">
            <a:spAutoFit/>
          </a:bodyPr>
          <a:lstStyle/>
          <a:p>
            <a:r>
              <a:rPr lang="en-US" dirty="0">
                <a:solidFill>
                  <a:srgbClr val="C00000"/>
                </a:solidFill>
              </a:rPr>
              <a:t>* Workload-dependent</a:t>
            </a:r>
          </a:p>
        </p:txBody>
      </p:sp>
      <p:sp>
        <p:nvSpPr>
          <p:cNvPr id="31" name="TextBox 30">
            <a:extLst>
              <a:ext uri="{FF2B5EF4-FFF2-40B4-BE49-F238E27FC236}">
                <a16:creationId xmlns:a16="http://schemas.microsoft.com/office/drawing/2014/main" id="{E437CD3B-6B4B-0C48-BB75-BAA20D855463}"/>
              </a:ext>
            </a:extLst>
          </p:cNvPr>
          <p:cNvSpPr txBox="1"/>
          <p:nvPr/>
        </p:nvSpPr>
        <p:spPr>
          <a:xfrm>
            <a:off x="34834" y="3059668"/>
            <a:ext cx="1399294" cy="369332"/>
          </a:xfrm>
          <a:prstGeom prst="rect">
            <a:avLst/>
          </a:prstGeom>
          <a:noFill/>
        </p:spPr>
        <p:txBody>
          <a:bodyPr wrap="none" rtlCol="0">
            <a:spAutoFit/>
          </a:bodyPr>
          <a:lstStyle/>
          <a:p>
            <a:r>
              <a:rPr lang="en-US" b="1" dirty="0">
                <a:solidFill>
                  <a:srgbClr val="0070C0"/>
                </a:solidFill>
              </a:rPr>
              <a:t>Design Flow:</a:t>
            </a:r>
          </a:p>
        </p:txBody>
      </p:sp>
    </p:spTree>
    <p:extLst>
      <p:ext uri="{BB962C8B-B14F-4D97-AF65-F5344CB8AC3E}">
        <p14:creationId xmlns:p14="http://schemas.microsoft.com/office/powerpoint/2010/main" val="1819982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dissolv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dissolve">
                                      <p:cBhvr>
                                        <p:cTn id="12" dur="500"/>
                                        <p:tgtEl>
                                          <p:spTgt spid="26"/>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dissolve">
                                      <p:cBhvr>
                                        <p:cTn id="15" dur="500"/>
                                        <p:tgtEl>
                                          <p:spTgt spid="29"/>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dissolve">
                                      <p:cBhvr>
                                        <p:cTn id="20"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P spid="2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graphicFrame>
            <p:nvGraphicFramePr>
              <p:cNvPr id="36" name="Table 35">
                <a:extLst>
                  <a:ext uri="{FF2B5EF4-FFF2-40B4-BE49-F238E27FC236}">
                    <a16:creationId xmlns:a16="http://schemas.microsoft.com/office/drawing/2014/main" id="{D0785656-638E-7B40-9690-C74B2FAB4ACC}"/>
                  </a:ext>
                </a:extLst>
              </p:cNvPr>
              <p:cNvGraphicFramePr>
                <a:graphicFrameLocks noGrp="1"/>
              </p:cNvGraphicFramePr>
              <p:nvPr>
                <p:extLst>
                  <p:ext uri="{D42A27DB-BD31-4B8C-83A1-F6EECF244321}">
                    <p14:modId xmlns:p14="http://schemas.microsoft.com/office/powerpoint/2010/main" val="4226997358"/>
                  </p:ext>
                </p:extLst>
              </p:nvPr>
            </p:nvGraphicFramePr>
            <p:xfrm>
              <a:off x="6892898" y="1399900"/>
              <a:ext cx="4735509" cy="4067812"/>
            </p:xfrm>
            <a:graphic>
              <a:graphicData uri="http://schemas.openxmlformats.org/drawingml/2006/table">
                <a:tbl>
                  <a:tblPr firstRow="1" bandRow="1">
                    <a:tableStyleId>{5C22544A-7EE6-4342-B048-85BDC9FD1C3A}</a:tableStyleId>
                  </a:tblPr>
                  <a:tblGrid>
                    <a:gridCol w="753700">
                      <a:extLst>
                        <a:ext uri="{9D8B030D-6E8A-4147-A177-3AD203B41FA5}">
                          <a16:colId xmlns:a16="http://schemas.microsoft.com/office/drawing/2014/main" val="3740955448"/>
                        </a:ext>
                      </a:extLst>
                    </a:gridCol>
                    <a:gridCol w="757601">
                      <a:extLst>
                        <a:ext uri="{9D8B030D-6E8A-4147-A177-3AD203B41FA5}">
                          <a16:colId xmlns:a16="http://schemas.microsoft.com/office/drawing/2014/main" val="2028283543"/>
                        </a:ext>
                      </a:extLst>
                    </a:gridCol>
                    <a:gridCol w="3224208">
                      <a:extLst>
                        <a:ext uri="{9D8B030D-6E8A-4147-A177-3AD203B41FA5}">
                          <a16:colId xmlns:a16="http://schemas.microsoft.com/office/drawing/2014/main" val="1873256665"/>
                        </a:ext>
                      </a:extLst>
                    </a:gridCol>
                  </a:tblGrid>
                  <a:tr h="370840">
                    <a:tc>
                      <a:txBody>
                        <a:bodyPr/>
                        <a:lstStyle/>
                        <a:p>
                          <a:r>
                            <a:rPr lang="en-US" sz="1400" dirty="0"/>
                            <a:t>Mode</a:t>
                          </a:r>
                        </a:p>
                      </a:txBody>
                      <a:tcPr/>
                    </a:tc>
                    <a:tc>
                      <a:txBody>
                        <a:bodyPr/>
                        <a:lstStyle/>
                        <a:p>
                          <a:r>
                            <a:rPr lang="en-US" sz="1400" dirty="0"/>
                            <a:t>Param</a:t>
                          </a:r>
                        </a:p>
                      </a:txBody>
                      <a:tcPr/>
                    </a:tc>
                    <a:tc>
                      <a:txBody>
                        <a:bodyPr/>
                        <a:lstStyle/>
                        <a:p>
                          <a:r>
                            <a:rPr lang="en-US" sz="1400" dirty="0"/>
                            <a:t>Value</a:t>
                          </a:r>
                        </a:p>
                      </a:txBody>
                      <a:tcPr/>
                    </a:tc>
                    <a:extLst>
                      <a:ext uri="{0D108BD9-81ED-4DB2-BD59-A6C34878D82A}">
                        <a16:rowId xmlns:a16="http://schemas.microsoft.com/office/drawing/2014/main" val="1100356004"/>
                      </a:ext>
                    </a:extLst>
                  </a:tr>
                  <a:tr h="370840">
                    <a:tc>
                      <a:txBody>
                        <a:bodyPr/>
                        <a:lstStyle/>
                        <a:p>
                          <a:r>
                            <a:rPr lang="en-US" sz="1400" b="1" dirty="0"/>
                            <a:t>COPY</a:t>
                          </a:r>
                        </a:p>
                        <a:p>
                          <a:r>
                            <a:rPr lang="en-US" sz="1400" b="0" dirty="0"/>
                            <a:t>(global)</a:t>
                          </a:r>
                        </a:p>
                      </a:txBody>
                      <a:tcPr/>
                    </a:tc>
                    <a:tc>
                      <a:txBody>
                        <a:bodyPr/>
                        <a:lstStyle/>
                        <a:p>
                          <a:r>
                            <a:rPr lang="en-US" sz="1400" dirty="0" err="1"/>
                            <a:t>V</a:t>
                          </a:r>
                          <a:r>
                            <a:rPr lang="en-US" sz="1400" baseline="-25000" dirty="0" err="1"/>
                            <a:t>row,C</a:t>
                          </a:r>
                          <a:endParaRPr lang="en-US" sz="1400" dirty="0"/>
                        </a:p>
                      </a:txBody>
                      <a:tcPr/>
                    </a:tc>
                    <a:tc>
                      <a:txBody>
                        <a:bodyPr/>
                        <a:lstStyle/>
                        <a:p>
                          <a:pPr/>
                          <a14:m>
                            <m:oMathPara xmlns:m="http://schemas.openxmlformats.org/officeDocument/2006/math">
                              <m:oMathParaPr>
                                <m:jc m:val="centerGroup"/>
                              </m:oMathParaPr>
                              <m:oMath xmlns:m="http://schemas.openxmlformats.org/officeDocument/2006/math">
                                <m:f>
                                  <m:fPr>
                                    <m:ctrlPr>
                                      <a:rPr lang="en-US" sz="1400" i="1" smtClean="0">
                                        <a:latin typeface="Cambria Math" panose="02040503050406030204" pitchFamily="18" charset="0"/>
                                      </a:rPr>
                                    </m:ctrlPr>
                                  </m:fPr>
                                  <m:num>
                                    <m:sSub>
                                      <m:sSubPr>
                                        <m:ctrlPr>
                                          <a:rPr lang="en-US" sz="1400" i="1" smtClean="0">
                                            <a:latin typeface="Cambria Math" panose="02040503050406030204" pitchFamily="18" charset="0"/>
                                          </a:rPr>
                                        </m:ctrlPr>
                                      </m:sSubPr>
                                      <m:e>
                                        <m:r>
                                          <a:rPr lang="en-US" sz="1400" b="0" i="1" smtClean="0">
                                            <a:latin typeface="Cambria Math" panose="02040503050406030204" pitchFamily="18" charset="0"/>
                                          </a:rPr>
                                          <m:t>𝑅</m:t>
                                        </m:r>
                                      </m:e>
                                      <m:sub>
                                        <m:r>
                                          <a:rPr lang="en-US" sz="1400" b="0" i="1" smtClean="0">
                                            <a:latin typeface="Cambria Math" panose="02040503050406030204" pitchFamily="18" charset="0"/>
                                          </a:rPr>
                                          <m:t>𝐻</m:t>
                                        </m:r>
                                        <m:r>
                                          <a:rPr lang="en-US" sz="1400" b="0" i="1" smtClean="0">
                                            <a:latin typeface="Cambria Math" panose="02040503050406030204" pitchFamily="18" charset="0"/>
                                          </a:rPr>
                                          <m:t>,</m:t>
                                        </m:r>
                                        <m:r>
                                          <a:rPr lang="en-US" sz="1400" b="0" i="1" smtClean="0">
                                            <a:latin typeface="Cambria Math" panose="02040503050406030204" pitchFamily="18" charset="0"/>
                                          </a:rPr>
                                          <m:t>𝑚𝑖𝑛</m:t>
                                        </m:r>
                                      </m:sub>
                                    </m:sSub>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𝑝𝑖</m:t>
                                        </m:r>
                                        <m:r>
                                          <a:rPr lang="en-US" sz="1400" b="0" i="1" smtClean="0">
                                            <a:latin typeface="Cambria Math" panose="02040503050406030204" pitchFamily="18" charset="0"/>
                                          </a:rPr>
                                          <m:t>,</m:t>
                                        </m:r>
                                        <m:r>
                                          <a:rPr lang="en-US" sz="1400" b="0" i="1" smtClean="0">
                                            <a:latin typeface="Cambria Math" panose="02040503050406030204" pitchFamily="18" charset="0"/>
                                          </a:rPr>
                                          <m:t>𝑚𝑎𝑥</m:t>
                                        </m:r>
                                      </m:sub>
                                    </m:sSub>
                                    <m:r>
                                      <a:rPr lang="en-US" sz="1400" b="0" i="1" smtClean="0">
                                        <a:latin typeface="Cambria Math" panose="02040503050406030204" pitchFamily="18" charset="0"/>
                                      </a:rPr>
                                      <m:t>−</m:t>
                                    </m:r>
                                    <m:sSub>
                                      <m:sSubPr>
                                        <m:ctrlPr>
                                          <a:rPr lang="en-US" sz="1400" i="1" smtClean="0">
                                            <a:latin typeface="Cambria Math" panose="02040503050406030204" pitchFamily="18" charset="0"/>
                                          </a:rPr>
                                        </m:ctrlPr>
                                      </m:sSubPr>
                                      <m:e>
                                        <m:r>
                                          <a:rPr lang="en-US" sz="1400" b="0" i="1" smtClean="0">
                                            <a:latin typeface="Cambria Math" panose="02040503050406030204" pitchFamily="18" charset="0"/>
                                          </a:rPr>
                                          <m:t>𝑅</m:t>
                                        </m:r>
                                      </m:e>
                                      <m:sub>
                                        <m:r>
                                          <a:rPr lang="en-US" sz="1400" b="0" i="1" smtClean="0">
                                            <a:latin typeface="Cambria Math" panose="02040503050406030204" pitchFamily="18" charset="0"/>
                                          </a:rPr>
                                          <m:t>𝐿</m:t>
                                        </m:r>
                                        <m:r>
                                          <a:rPr lang="en-US" sz="1400" b="0" i="1" smtClean="0">
                                            <a:latin typeface="Cambria Math" panose="02040503050406030204" pitchFamily="18" charset="0"/>
                                          </a:rPr>
                                          <m:t>,</m:t>
                                        </m:r>
                                        <m:r>
                                          <a:rPr lang="en-US" sz="1400" b="0" i="1" smtClean="0">
                                            <a:latin typeface="Cambria Math" panose="02040503050406030204" pitchFamily="18" charset="0"/>
                                          </a:rPr>
                                          <m:t>𝑚𝑎</m:t>
                                        </m:r>
                                        <m:r>
                                          <a:rPr lang="en-US" sz="1400" b="0" i="1" smtClean="0">
                                            <a:latin typeface="Cambria Math" panose="02040503050406030204" pitchFamily="18" charset="0"/>
                                          </a:rPr>
                                          <m:t>𝑥</m:t>
                                        </m:r>
                                      </m:sub>
                                    </m:sSub>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𝑝𝑖</m:t>
                                        </m:r>
                                        <m:r>
                                          <a:rPr lang="en-US" sz="1400" b="0" i="1" smtClean="0">
                                            <a:latin typeface="Cambria Math" panose="02040503050406030204" pitchFamily="18" charset="0"/>
                                          </a:rPr>
                                          <m:t>,</m:t>
                                        </m:r>
                                        <m:r>
                                          <a:rPr lang="en-US" sz="1400" b="0" i="1" smtClean="0">
                                            <a:latin typeface="Cambria Math" panose="02040503050406030204" pitchFamily="18" charset="0"/>
                                          </a:rPr>
                                          <m:t>𝑚𝑖𝑛</m:t>
                                        </m:r>
                                      </m:sub>
                                    </m:sSub>
                                  </m:num>
                                  <m:den>
                                    <m:sSub>
                                      <m:sSubPr>
                                        <m:ctrlPr>
                                          <a:rPr lang="en-US" sz="1400" i="1" smtClean="0">
                                            <a:latin typeface="Cambria Math" panose="02040503050406030204" pitchFamily="18" charset="0"/>
                                          </a:rPr>
                                        </m:ctrlPr>
                                      </m:sSubPr>
                                      <m:e>
                                        <m:r>
                                          <a:rPr lang="en-US" sz="1400" b="0" i="1" smtClean="0">
                                            <a:latin typeface="Cambria Math" panose="02040503050406030204" pitchFamily="18" charset="0"/>
                                          </a:rPr>
                                          <m:t>𝑅</m:t>
                                        </m:r>
                                      </m:e>
                                      <m:sub>
                                        <m:r>
                                          <a:rPr lang="en-US" sz="1400" b="0" i="1" smtClean="0">
                                            <a:latin typeface="Cambria Math" panose="02040503050406030204" pitchFamily="18" charset="0"/>
                                          </a:rPr>
                                          <m:t>𝐻</m:t>
                                        </m:r>
                                        <m:r>
                                          <a:rPr lang="en-US" sz="1400" b="0" i="1" smtClean="0">
                                            <a:latin typeface="Cambria Math" panose="02040503050406030204" pitchFamily="18" charset="0"/>
                                          </a:rPr>
                                          <m:t>,</m:t>
                                        </m:r>
                                        <m:r>
                                          <a:rPr lang="en-US" sz="1400" b="0" i="1" smtClean="0">
                                            <a:latin typeface="Cambria Math" panose="02040503050406030204" pitchFamily="18" charset="0"/>
                                          </a:rPr>
                                          <m:t>𝑚𝑖𝑛</m:t>
                                        </m:r>
                                      </m:sub>
                                    </m:sSub>
                                    <m:r>
                                      <a:rPr lang="en-US" sz="1400" b="0" i="1" smtClean="0">
                                        <a:latin typeface="Cambria Math" panose="02040503050406030204" pitchFamily="18" charset="0"/>
                                      </a:rPr>
                                      <m:t>−</m:t>
                                    </m:r>
                                    <m:sSub>
                                      <m:sSubPr>
                                        <m:ctrlPr>
                                          <a:rPr lang="en-US" sz="1400" i="1" smtClean="0">
                                            <a:latin typeface="Cambria Math" panose="02040503050406030204" pitchFamily="18" charset="0"/>
                                          </a:rPr>
                                        </m:ctrlPr>
                                      </m:sSubPr>
                                      <m:e>
                                        <m:r>
                                          <a:rPr lang="en-US" sz="1400" b="0" i="1" smtClean="0">
                                            <a:latin typeface="Cambria Math" panose="02040503050406030204" pitchFamily="18" charset="0"/>
                                          </a:rPr>
                                          <m:t>𝑅</m:t>
                                        </m:r>
                                      </m:e>
                                      <m:sub>
                                        <m:r>
                                          <a:rPr lang="en-US" sz="1400" b="0" i="1" smtClean="0">
                                            <a:latin typeface="Cambria Math" panose="02040503050406030204" pitchFamily="18" charset="0"/>
                                          </a:rPr>
                                          <m:t>𝐿</m:t>
                                        </m:r>
                                        <m:r>
                                          <a:rPr lang="en-US" sz="1400" b="0" i="1" smtClean="0">
                                            <a:latin typeface="Cambria Math" panose="02040503050406030204" pitchFamily="18" charset="0"/>
                                          </a:rPr>
                                          <m:t>,</m:t>
                                        </m:r>
                                        <m:r>
                                          <a:rPr lang="en-US" sz="1400" b="0" i="1" smtClean="0">
                                            <a:latin typeface="Cambria Math" panose="02040503050406030204" pitchFamily="18" charset="0"/>
                                          </a:rPr>
                                          <m:t>𝑚𝑎𝑥</m:t>
                                        </m:r>
                                      </m:sub>
                                    </m:sSub>
                                  </m:den>
                                </m:f>
                              </m:oMath>
                            </m:oMathPara>
                          </a14:m>
                          <a:endParaRPr lang="en-US" sz="1400" i="0" dirty="0">
                            <a:latin typeface="+mn-lt"/>
                          </a:endParaRPr>
                        </a:p>
                      </a:txBody>
                      <a:tcPr/>
                    </a:tc>
                    <a:extLst>
                      <a:ext uri="{0D108BD9-81ED-4DB2-BD59-A6C34878D82A}">
                        <a16:rowId xmlns:a16="http://schemas.microsoft.com/office/drawing/2014/main" val="1853832164"/>
                      </a:ext>
                    </a:extLst>
                  </a:tr>
                  <a:tr h="370840">
                    <a:tc>
                      <a:txBody>
                        <a:bodyPr/>
                        <a:lstStyle/>
                        <a:p>
                          <a:endParaRPr lang="en-US" sz="1400" b="1" dirty="0"/>
                        </a:p>
                      </a:txBody>
                      <a:tcPr/>
                    </a:tc>
                    <a:tc>
                      <a:txBody>
                        <a:bodyPr/>
                        <a:lstStyle/>
                        <a:p>
                          <a:r>
                            <a:rPr lang="en-US" sz="1400" dirty="0" err="1"/>
                            <a:t>V</a:t>
                          </a:r>
                          <a:r>
                            <a:rPr lang="en-US" sz="1400" baseline="-25000" dirty="0" err="1"/>
                            <a:t>col,C</a:t>
                          </a:r>
                          <a:endParaRPr lang="en-US" sz="1400" dirty="0"/>
                        </a:p>
                      </a:txBody>
                      <a:tcPr/>
                    </a:tc>
                    <a:tc>
                      <a:txBody>
                        <a:bodyPr/>
                        <a:lstStyle/>
                        <a:p>
                          <a:pPr/>
                          <a14:m>
                            <m:oMathPara xmlns:m="http://schemas.openxmlformats.org/officeDocument/2006/math">
                              <m:oMathParaPr>
                                <m:jc m:val="centerGroup"/>
                              </m:oMathParaPr>
                              <m:oMath xmlns:m="http://schemas.openxmlformats.org/officeDocument/2006/math">
                                <m:f>
                                  <m:fPr>
                                    <m:ctrlPr>
                                      <a:rPr lang="en-US" sz="1400" i="1" smtClean="0">
                                        <a:latin typeface="Cambria Math" panose="02040503050406030204" pitchFamily="18" charset="0"/>
                                      </a:rPr>
                                    </m:ctrlPr>
                                  </m:fPr>
                                  <m:num>
                                    <m:sSub>
                                      <m:sSubPr>
                                        <m:ctrlPr>
                                          <a:rPr lang="en-US" sz="1400" i="1" smtClean="0">
                                            <a:latin typeface="Cambria Math" panose="02040503050406030204" pitchFamily="18" charset="0"/>
                                          </a:rPr>
                                        </m:ctrlPr>
                                      </m:sSubPr>
                                      <m:e>
                                        <m:r>
                                          <a:rPr lang="en-US" sz="1400" b="0" i="1" smtClean="0">
                                            <a:latin typeface="Cambria Math" panose="02040503050406030204" pitchFamily="18" charset="0"/>
                                          </a:rPr>
                                          <m:t>𝑅</m:t>
                                        </m:r>
                                      </m:e>
                                      <m:sub>
                                        <m:r>
                                          <a:rPr lang="en-US" sz="1400" b="0" i="1" smtClean="0">
                                            <a:latin typeface="Cambria Math" panose="02040503050406030204" pitchFamily="18" charset="0"/>
                                          </a:rPr>
                                          <m:t>𝐻</m:t>
                                        </m:r>
                                        <m:r>
                                          <a:rPr lang="en-US" sz="1400" b="0" i="1" smtClean="0">
                                            <a:latin typeface="Cambria Math" panose="02040503050406030204" pitchFamily="18" charset="0"/>
                                          </a:rPr>
                                          <m:t>,</m:t>
                                        </m:r>
                                        <m:r>
                                          <a:rPr lang="en-US" sz="1400" b="0" i="1" smtClean="0">
                                            <a:latin typeface="Cambria Math" panose="02040503050406030204" pitchFamily="18" charset="0"/>
                                          </a:rPr>
                                          <m:t>𝑚𝑖𝑛</m:t>
                                        </m:r>
                                      </m:sub>
                                    </m:sSub>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𝑝𝑖</m:t>
                                        </m:r>
                                        <m:r>
                                          <a:rPr lang="en-US" sz="1400" b="0" i="1" smtClean="0">
                                            <a:latin typeface="Cambria Math" panose="02040503050406030204" pitchFamily="18" charset="0"/>
                                          </a:rPr>
                                          <m:t>,</m:t>
                                        </m:r>
                                        <m:r>
                                          <a:rPr lang="en-US" sz="1400" b="0" i="1" smtClean="0">
                                            <a:latin typeface="Cambria Math" panose="02040503050406030204" pitchFamily="18" charset="0"/>
                                          </a:rPr>
                                          <m:t>𝑚𝑎𝑥</m:t>
                                        </m:r>
                                      </m:sub>
                                    </m:sSub>
                                    <m:r>
                                      <a:rPr lang="en-US" sz="1400" b="0" i="1" smtClean="0">
                                        <a:latin typeface="Cambria Math" panose="02040503050406030204" pitchFamily="18" charset="0"/>
                                      </a:rPr>
                                      <m:t>−</m:t>
                                    </m:r>
                                    <m:sSub>
                                      <m:sSubPr>
                                        <m:ctrlPr>
                                          <a:rPr lang="en-US" sz="1400" i="1" smtClean="0">
                                            <a:latin typeface="Cambria Math" panose="02040503050406030204" pitchFamily="18" charset="0"/>
                                          </a:rPr>
                                        </m:ctrlPr>
                                      </m:sSubPr>
                                      <m:e>
                                        <m:r>
                                          <a:rPr lang="en-US" sz="1400" b="0" i="1" smtClean="0">
                                            <a:latin typeface="Cambria Math" panose="02040503050406030204" pitchFamily="18" charset="0"/>
                                          </a:rPr>
                                          <m:t>𝑅</m:t>
                                        </m:r>
                                      </m:e>
                                      <m:sub>
                                        <m:r>
                                          <a:rPr lang="en-US" sz="1400" b="0" i="1" smtClean="0">
                                            <a:latin typeface="Cambria Math" panose="02040503050406030204" pitchFamily="18" charset="0"/>
                                          </a:rPr>
                                          <m:t>𝐿</m:t>
                                        </m:r>
                                        <m:r>
                                          <a:rPr lang="en-US" sz="1400" b="0" i="1" smtClean="0">
                                            <a:latin typeface="Cambria Math" panose="02040503050406030204" pitchFamily="18" charset="0"/>
                                          </a:rPr>
                                          <m:t>,</m:t>
                                        </m:r>
                                        <m:r>
                                          <a:rPr lang="en-US" sz="1400" b="0" i="1" smtClean="0">
                                            <a:latin typeface="Cambria Math" panose="02040503050406030204" pitchFamily="18" charset="0"/>
                                          </a:rPr>
                                          <m:t>𝑚𝑎𝑥</m:t>
                                        </m:r>
                                      </m:sub>
                                    </m:sSub>
                                    <m:r>
                                      <a:rPr lang="en-US" sz="1400" b="0" i="1" smtClean="0">
                                        <a:latin typeface="Cambria Math" panose="02040503050406030204" pitchFamily="18" charset="0"/>
                                      </a:rPr>
                                      <m:t> </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𝑝𝑖</m:t>
                                        </m:r>
                                        <m:r>
                                          <a:rPr lang="en-US" sz="1400" b="0" i="1" smtClean="0">
                                            <a:latin typeface="Cambria Math" panose="02040503050406030204" pitchFamily="18" charset="0"/>
                                          </a:rPr>
                                          <m:t>,</m:t>
                                        </m:r>
                                        <m:r>
                                          <a:rPr lang="en-US" sz="1400" b="0" i="1" smtClean="0">
                                            <a:latin typeface="Cambria Math" panose="02040503050406030204" pitchFamily="18" charset="0"/>
                                          </a:rPr>
                                          <m:t>𝑚𝑖𝑛</m:t>
                                        </m:r>
                                      </m:sub>
                                    </m:sSub>
                                  </m:num>
                                  <m:den>
                                    <m:sSub>
                                      <m:sSubPr>
                                        <m:ctrlPr>
                                          <a:rPr lang="en-US" sz="1400" i="1" smtClean="0">
                                            <a:latin typeface="Cambria Math" panose="02040503050406030204" pitchFamily="18" charset="0"/>
                                          </a:rPr>
                                        </m:ctrlPr>
                                      </m:sSubPr>
                                      <m:e>
                                        <m:r>
                                          <a:rPr lang="en-US" sz="1400" b="0" i="1" smtClean="0">
                                            <a:latin typeface="Cambria Math" panose="02040503050406030204" pitchFamily="18" charset="0"/>
                                          </a:rPr>
                                          <m:t>𝑅</m:t>
                                        </m:r>
                                      </m:e>
                                      <m:sub>
                                        <m:r>
                                          <a:rPr lang="en-US" sz="1400" b="0" i="1" smtClean="0">
                                            <a:latin typeface="Cambria Math" panose="02040503050406030204" pitchFamily="18" charset="0"/>
                                          </a:rPr>
                                          <m:t>𝐻</m:t>
                                        </m:r>
                                        <m:r>
                                          <a:rPr lang="en-US" sz="1400" b="0" i="1" smtClean="0">
                                            <a:latin typeface="Cambria Math" panose="02040503050406030204" pitchFamily="18" charset="0"/>
                                          </a:rPr>
                                          <m:t>,</m:t>
                                        </m:r>
                                        <m:r>
                                          <a:rPr lang="en-US" sz="1400" b="0" i="1" smtClean="0">
                                            <a:latin typeface="Cambria Math" panose="02040503050406030204" pitchFamily="18" charset="0"/>
                                          </a:rPr>
                                          <m:t>𝑚𝑖𝑛</m:t>
                                        </m:r>
                                      </m:sub>
                                    </m:sSub>
                                    <m:r>
                                      <a:rPr lang="en-US" sz="1400" b="0" i="1" smtClean="0">
                                        <a:latin typeface="Cambria Math" panose="02040503050406030204" pitchFamily="18" charset="0"/>
                                      </a:rPr>
                                      <m:t>−</m:t>
                                    </m:r>
                                    <m:sSub>
                                      <m:sSubPr>
                                        <m:ctrlPr>
                                          <a:rPr lang="en-US" sz="1400" i="1" smtClean="0">
                                            <a:latin typeface="Cambria Math" panose="02040503050406030204" pitchFamily="18" charset="0"/>
                                          </a:rPr>
                                        </m:ctrlPr>
                                      </m:sSubPr>
                                      <m:e>
                                        <m:r>
                                          <a:rPr lang="en-US" sz="1400" b="0" i="1" smtClean="0">
                                            <a:latin typeface="Cambria Math" panose="02040503050406030204" pitchFamily="18" charset="0"/>
                                          </a:rPr>
                                          <m:t>𝑅</m:t>
                                        </m:r>
                                      </m:e>
                                      <m:sub>
                                        <m:r>
                                          <a:rPr lang="en-US" sz="1400" b="0" i="1" smtClean="0">
                                            <a:latin typeface="Cambria Math" panose="02040503050406030204" pitchFamily="18" charset="0"/>
                                          </a:rPr>
                                          <m:t>𝐿</m:t>
                                        </m:r>
                                        <m:r>
                                          <a:rPr lang="en-US" sz="1400" b="0" i="1" smtClean="0">
                                            <a:latin typeface="Cambria Math" panose="02040503050406030204" pitchFamily="18" charset="0"/>
                                          </a:rPr>
                                          <m:t>,</m:t>
                                        </m:r>
                                        <m:r>
                                          <a:rPr lang="en-US" sz="1400" b="0" i="1" smtClean="0">
                                            <a:latin typeface="Cambria Math" panose="02040503050406030204" pitchFamily="18" charset="0"/>
                                          </a:rPr>
                                          <m:t>𝑚𝑎𝑥</m:t>
                                        </m:r>
                                      </m:sub>
                                    </m:sSub>
                                  </m:den>
                                </m:f>
                              </m:oMath>
                            </m:oMathPara>
                          </a14:m>
                          <a:endParaRPr lang="en-US" sz="1400" i="0" dirty="0">
                            <a:latin typeface="+mn-lt"/>
                          </a:endParaRPr>
                        </a:p>
                      </a:txBody>
                      <a:tcPr/>
                    </a:tc>
                    <a:extLst>
                      <a:ext uri="{0D108BD9-81ED-4DB2-BD59-A6C34878D82A}">
                        <a16:rowId xmlns:a16="http://schemas.microsoft.com/office/drawing/2014/main" val="1444010348"/>
                      </a:ext>
                    </a:extLst>
                  </a:tr>
                  <a:tr h="370840">
                    <a:tc>
                      <a:txBody>
                        <a:bodyPr/>
                        <a:lstStyle/>
                        <a:p>
                          <a:r>
                            <a:rPr lang="en-US" sz="1400" b="1" dirty="0"/>
                            <a:t>HOLD</a:t>
                          </a:r>
                          <a:endParaRPr lang="en-US" sz="1400" b="0" dirty="0"/>
                        </a:p>
                        <a:p>
                          <a:r>
                            <a:rPr lang="en-US" sz="1400" b="0" dirty="0"/>
                            <a:t>(global)</a:t>
                          </a:r>
                          <a:endParaRPr lang="en-US" sz="1400" b="1" dirty="0"/>
                        </a:p>
                      </a:txBody>
                      <a:tcPr/>
                    </a:tc>
                    <a:tc>
                      <a:txBody>
                        <a:bodyPr/>
                        <a:lstStyle/>
                        <a:p>
                          <a:r>
                            <a:rPr lang="en-US" sz="1400" dirty="0" err="1"/>
                            <a:t>V</a:t>
                          </a:r>
                          <a:r>
                            <a:rPr lang="en-US" sz="1400" baseline="-25000" dirty="0" err="1"/>
                            <a:t>row,H</a:t>
                          </a:r>
                          <a:endParaRPr lang="en-US" sz="1400" dirty="0"/>
                        </a:p>
                      </a:txBody>
                      <a:tcPr/>
                    </a:tc>
                    <a:tc>
                      <a:txBody>
                        <a:bodyPr/>
                        <a:lstStyle/>
                        <a:p>
                          <a:pPr/>
                          <a14:m>
                            <m:oMathPara xmlns:m="http://schemas.openxmlformats.org/officeDocument/2006/math">
                              <m:oMathParaPr>
                                <m:jc m:val="centerGroup"/>
                              </m:oMathParaPr>
                              <m:oMath xmlns:m="http://schemas.openxmlformats.org/officeDocument/2006/math">
                                <m:f>
                                  <m:fPr>
                                    <m:ctrlPr>
                                      <a:rPr lang="en-US" sz="1400" i="1" smtClean="0">
                                        <a:latin typeface="Cambria Math" panose="02040503050406030204" pitchFamily="18" charset="0"/>
                                      </a:rPr>
                                    </m:ctrlPr>
                                  </m:fPr>
                                  <m:num>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𝑝</m:t>
                                        </m:r>
                                        <m:r>
                                          <a:rPr lang="en-US" sz="1400" b="0" i="1" smtClean="0">
                                            <a:latin typeface="Cambria Math" panose="02040503050406030204" pitchFamily="18" charset="0"/>
                                          </a:rPr>
                                          <m:t>𝑜</m:t>
                                        </m:r>
                                        <m:r>
                                          <a:rPr lang="en-US" sz="1400" b="0" i="1" smtClean="0">
                                            <a:latin typeface="Cambria Math" panose="02040503050406030204" pitchFamily="18" charset="0"/>
                                          </a:rPr>
                                          <m:t>,</m:t>
                                        </m:r>
                                        <m:r>
                                          <a:rPr lang="en-US" sz="1400" b="0" i="1" smtClean="0">
                                            <a:latin typeface="Cambria Math" panose="02040503050406030204" pitchFamily="18" charset="0"/>
                                          </a:rPr>
                                          <m:t>𝑚𝑎𝑥</m:t>
                                        </m:r>
                                      </m:sub>
                                    </m:sSub>
                                    <m:r>
                                      <a:rPr lang="en-US" sz="1400" b="0" i="1" smtClean="0">
                                        <a:latin typeface="Cambria Math" panose="02040503050406030204" pitchFamily="18" charset="0"/>
                                      </a:rPr>
                                      <m:t>+</m:t>
                                    </m:r>
                                    <m:sSub>
                                      <m:sSubPr>
                                        <m:ctrlPr>
                                          <a:rPr lang="en-US" sz="1400" b="0" i="1" smtClean="0">
                                            <a:latin typeface="Cambria Math" panose="02040503050406030204" pitchFamily="18" charset="0"/>
                                          </a:rPr>
                                        </m:ctrlPr>
                                      </m:sSubPr>
                                      <m:e>
                                        <m:r>
                                          <a:rPr lang="en-US" sz="1400" b="0" i="1" smtClean="0">
                                            <a:latin typeface="Cambria Math" panose="02040503050406030204" pitchFamily="18" charset="0"/>
                                          </a:rPr>
                                          <m:t>𝑉</m:t>
                                        </m:r>
                                      </m:e>
                                      <m:sub>
                                        <m:r>
                                          <a:rPr lang="en-US" sz="1400" b="0" i="1" smtClean="0">
                                            <a:latin typeface="Cambria Math" panose="02040503050406030204" pitchFamily="18" charset="0"/>
                                          </a:rPr>
                                          <m:t>𝑝𝑖</m:t>
                                        </m:r>
                                        <m:r>
                                          <a:rPr lang="en-US" sz="1400" b="0" i="1" smtClean="0">
                                            <a:latin typeface="Cambria Math" panose="02040503050406030204" pitchFamily="18" charset="0"/>
                                          </a:rPr>
                                          <m:t>,</m:t>
                                        </m:r>
                                        <m:r>
                                          <a:rPr lang="en-US" sz="1400" b="0" i="1" smtClean="0">
                                            <a:latin typeface="Cambria Math" panose="02040503050406030204" pitchFamily="18" charset="0"/>
                                          </a:rPr>
                                          <m:t>𝑚𝑖𝑛</m:t>
                                        </m:r>
                                      </m:sub>
                                    </m:sSub>
                                  </m:num>
                                  <m:den>
                                    <m:r>
                                      <a:rPr lang="en-US" sz="1400" b="0" i="1" smtClean="0">
                                        <a:latin typeface="Cambria Math" panose="02040503050406030204" pitchFamily="18" charset="0"/>
                                      </a:rPr>
                                      <m:t>2</m:t>
                                    </m:r>
                                  </m:den>
                                </m:f>
                              </m:oMath>
                            </m:oMathPara>
                          </a14:m>
                          <a:endParaRPr lang="en-US" sz="1400" i="0" dirty="0">
                            <a:latin typeface="+mn-lt"/>
                          </a:endParaRPr>
                        </a:p>
                      </a:txBody>
                      <a:tcPr/>
                    </a:tc>
                    <a:extLst>
                      <a:ext uri="{0D108BD9-81ED-4DB2-BD59-A6C34878D82A}">
                        <a16:rowId xmlns:a16="http://schemas.microsoft.com/office/drawing/2014/main" val="4107846265"/>
                      </a:ext>
                    </a:extLst>
                  </a:tr>
                  <a:tr h="370840">
                    <a:tc>
                      <a:txBody>
                        <a:bodyPr/>
                        <a:lstStyle/>
                        <a:p>
                          <a:endParaRPr lang="en-US" sz="1400" b="1" dirty="0"/>
                        </a:p>
                      </a:txBody>
                      <a:tcPr/>
                    </a:tc>
                    <a:tc>
                      <a:txBody>
                        <a:bodyPr/>
                        <a:lstStyle/>
                        <a:p>
                          <a:r>
                            <a:rPr lang="en-US" sz="1400" dirty="0" err="1"/>
                            <a:t>V</a:t>
                          </a:r>
                          <a:r>
                            <a:rPr lang="en-US" sz="1400" baseline="-25000" dirty="0" err="1"/>
                            <a:t>col,H</a:t>
                          </a:r>
                          <a:endParaRPr lang="en-US" sz="1400" dirty="0"/>
                        </a:p>
                      </a:txBody>
                      <a:tcPr/>
                    </a:tc>
                    <a:tc>
                      <a:txBody>
                        <a:bodyPr/>
                        <a:lstStyle/>
                        <a:p>
                          <a:pPr/>
                          <a14:m>
                            <m:oMathPara xmlns:m="http://schemas.openxmlformats.org/officeDocument/2006/math">
                              <m:oMathParaPr>
                                <m:jc m:val="centerGroup"/>
                              </m:oMathParaPr>
                              <m:oMath xmlns:m="http://schemas.openxmlformats.org/officeDocument/2006/math">
                                <m:r>
                                  <m:rPr>
                                    <m:sty m:val="p"/>
                                  </m:rPr>
                                  <a:rPr lang="en-US" sz="1400" i="0" dirty="0" smtClean="0">
                                    <a:latin typeface="Cambria Math" panose="02040503050406030204" pitchFamily="18" charset="0"/>
                                  </a:rPr>
                                  <m:t>Z</m:t>
                                </m:r>
                              </m:oMath>
                            </m:oMathPara>
                          </a14:m>
                          <a:endParaRPr lang="en-US" sz="1400" i="0" dirty="0">
                            <a:latin typeface="+mn-lt"/>
                            <a:cs typeface="Calibri" panose="020F0502020204030204" pitchFamily="34" charset="0"/>
                          </a:endParaRPr>
                        </a:p>
                      </a:txBody>
                      <a:tcPr/>
                    </a:tc>
                    <a:extLst>
                      <a:ext uri="{0D108BD9-81ED-4DB2-BD59-A6C34878D82A}">
                        <a16:rowId xmlns:a16="http://schemas.microsoft.com/office/drawing/2014/main" val="3957415208"/>
                      </a:ext>
                    </a:extLst>
                  </a:tr>
                  <a:tr h="370840">
                    <a:tc>
                      <a:txBody>
                        <a:bodyPr/>
                        <a:lstStyle/>
                        <a:p>
                          <a:r>
                            <a:rPr lang="en-US" sz="1400" b="1" dirty="0"/>
                            <a:t>SET</a:t>
                          </a:r>
                        </a:p>
                      </a:txBody>
                      <a:tcPr/>
                    </a:tc>
                    <a:tc>
                      <a:txBody>
                        <a:bodyPr/>
                        <a:lstStyle/>
                        <a:p>
                          <a:r>
                            <a:rPr lang="en-US" sz="1400" dirty="0"/>
                            <a:t>V</a:t>
                          </a:r>
                          <a:r>
                            <a:rPr lang="en-US" sz="1400" baseline="-25000" dirty="0"/>
                            <a:t>row</a:t>
                          </a:r>
                          <a:endParaRPr lang="en-US" sz="1400" dirty="0"/>
                        </a:p>
                      </a:txBody>
                      <a:tcPr/>
                    </a:tc>
                    <a:tc>
                      <a:txBody>
                        <a:bodyPr/>
                        <a:lstStyle/>
                        <a:p>
                          <a:pPr/>
                          <a:r>
                            <a:rPr lang="en-US" sz="1400" b="0" dirty="0"/>
                            <a:t>Step 1: </a:t>
                          </a:r>
                          <a14:m>
                            <m:oMath xmlns:m="http://schemas.openxmlformats.org/officeDocument/2006/math">
                              <m:d>
                                <m:dPr>
                                  <m:begChr m:val="{"/>
                                  <m:endChr m:val=""/>
                                  <m:ctrlPr>
                                    <a:rPr lang="en-US" sz="1400" b="0" i="1" smtClean="0">
                                      <a:latin typeface="Cambria Math" panose="02040503050406030204" pitchFamily="18" charset="0"/>
                                    </a:rPr>
                                  </m:ctrlPr>
                                </m:dPr>
                                <m:e>
                                  <m:eqArr>
                                    <m:eqArrPr>
                                      <m:ctrlPr>
                                        <a:rPr lang="en-US" sz="1400" b="0" i="1" smtClean="0">
                                          <a:latin typeface="Cambria Math" panose="02040503050406030204" pitchFamily="18" charset="0"/>
                                        </a:rPr>
                                      </m:ctrlPr>
                                    </m:eqArrPr>
                                    <m:e>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r>
                                            <a:rPr lang="en-US" sz="1400" b="0" i="0" smtClean="0">
                                              <a:latin typeface="Cambria Math" panose="02040503050406030204" pitchFamily="18" charset="0"/>
                                            </a:rPr>
                                            <m:t>′</m:t>
                                          </m:r>
                                        </m:e>
                                        <m:sub>
                                          <m:r>
                                            <m:rPr>
                                              <m:sty m:val="p"/>
                                            </m:rPr>
                                            <a:rPr lang="en-US" sz="1400" b="0" i="0" smtClean="0">
                                              <a:latin typeface="Cambria Math" panose="02040503050406030204" pitchFamily="18" charset="0"/>
                                            </a:rPr>
                                            <m:t>SET</m:t>
                                          </m:r>
                                        </m:sub>
                                      </m:sSub>
                                      <m:r>
                                        <a:rPr lang="en-US" sz="1400" b="0" i="1" smtClean="0">
                                          <a:latin typeface="Cambria Math" panose="02040503050406030204" pitchFamily="18" charset="0"/>
                                        </a:rPr>
                                        <m:t>=</m:t>
                                      </m:r>
                                      <m:f>
                                        <m:fPr>
                                          <m:ctrlPr>
                                            <a:rPr lang="en-US" sz="1400" i="1" smtClean="0">
                                              <a:latin typeface="Cambria Math" panose="02040503050406030204" pitchFamily="18" charset="0"/>
                                            </a:rPr>
                                          </m:ctrlPr>
                                        </m:fPr>
                                        <m:num>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SET</m:t>
                                              </m:r>
                                            </m:sub>
                                          </m:sSub>
                                          <m:sSub>
                                            <m:sSubPr>
                                              <m:ctrlPr>
                                                <a:rPr lang="en-US" sz="1400" b="0" i="1" smtClean="0">
                                                  <a:latin typeface="Cambria Math" panose="02040503050406030204" pitchFamily="18" charset="0"/>
                                                </a:rPr>
                                              </m:ctrlPr>
                                            </m:sSubPr>
                                            <m:e>
                                              <m:sSub>
                                                <m:sSubPr>
                                                  <m:ctrlPr>
                                                    <a:rPr lang="en-US" sz="1400" b="0" i="1" smtClean="0">
                                                      <a:latin typeface="Cambria Math" panose="02040503050406030204" pitchFamily="18" charset="0"/>
                                                    </a:rPr>
                                                  </m:ctrlPr>
                                                </m:sSubPr>
                                                <m:e>
                                                  <m:r>
                                                    <a:rPr lang="en-US" sz="1400" b="0" i="0" smtClean="0">
                                                      <a:latin typeface="Cambria Math" panose="02040503050406030204" pitchFamily="18" charset="0"/>
                                                    </a:rPr>
                                                    <m:t>(</m:t>
                                                  </m:r>
                                                  <m:r>
                                                    <m:rPr>
                                                      <m:sty m:val="p"/>
                                                    </m:rPr>
                                                    <a:rPr lang="en-US" sz="1400" b="0" i="0" smtClean="0">
                                                      <a:latin typeface="Cambria Math" panose="02040503050406030204" pitchFamily="18" charset="0"/>
                                                    </a:rPr>
                                                    <m:t>R</m:t>
                                                  </m:r>
                                                </m:e>
                                                <m:sub>
                                                  <m:r>
                                                    <a:rPr lang="en-US" sz="1400" b="0" i="0" smtClean="0">
                                                      <a:latin typeface="Cambria Math" panose="02040503050406030204" pitchFamily="18" charset="0"/>
                                                    </a:rPr>
                                                    <m:t>1</m:t>
                                                  </m:r>
                                                </m:sub>
                                              </m:sSub>
                                              <m:r>
                                                <a:rPr lang="en-US" sz="1400" b="0" i="0" smtClean="0">
                                                  <a:latin typeface="Cambria Math" panose="02040503050406030204" pitchFamily="18" charset="0"/>
                                                </a:rPr>
                                                <m:t>+</m:t>
                                              </m:r>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sub>
                                          </m:sSub>
                                          <m:r>
                                            <a:rPr lang="en-US" sz="1400" b="0" i="0" smtClean="0">
                                              <a:latin typeface="Cambria Math" panose="02040503050406030204" pitchFamily="18" charset="0"/>
                                            </a:rPr>
                                            <m:t>)</m:t>
                                          </m:r>
                                        </m:num>
                                        <m:den>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sub>
                                          </m:sSub>
                                        </m:den>
                                      </m:f>
                                      <m:r>
                                        <a:rPr lang="en-US" sz="1400" b="0" i="0" smtClean="0">
                                          <a:latin typeface="Cambria Math" panose="02040503050406030204" pitchFamily="18" charset="0"/>
                                        </a:rPr>
                                        <m:t>,  </m:t>
                                      </m:r>
                                      <m:r>
                                        <m:rPr>
                                          <m:sty m:val="p"/>
                                        </m:rPr>
                                        <a:rPr lang="en-US" sz="1400" b="0" i="0" smtClean="0">
                                          <a:latin typeface="Cambria Math" panose="02040503050406030204" pitchFamily="18" charset="0"/>
                                        </a:rPr>
                                        <m:t>sel</m:t>
                                      </m:r>
                                    </m:e>
                                    <m:e>
                                      <m:r>
                                        <m:rPr>
                                          <m:sty m:val="p"/>
                                        </m:rPr>
                                        <a:rPr lang="en-US" sz="1400" b="0" i="0" smtClean="0">
                                          <a:latin typeface="Cambria Math" panose="02040503050406030204" pitchFamily="18" charset="0"/>
                                        </a:rPr>
                                        <m:t>Z</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unsel</m:t>
                                      </m:r>
                                    </m:e>
                                  </m:eqArr>
                                </m:e>
                              </m:d>
                            </m:oMath>
                          </a14:m>
                          <a:endParaRPr lang="en-US" sz="1400" i="0" dirty="0">
                            <a:latin typeface="+mn-lt"/>
                          </a:endParaRPr>
                        </a:p>
                      </a:txBody>
                      <a:tcPr/>
                    </a:tc>
                    <a:extLst>
                      <a:ext uri="{0D108BD9-81ED-4DB2-BD59-A6C34878D82A}">
                        <a16:rowId xmlns:a16="http://schemas.microsoft.com/office/drawing/2014/main" val="2575422899"/>
                      </a:ext>
                    </a:extLst>
                  </a:tr>
                  <a:tr h="370840">
                    <a:tc>
                      <a:txBody>
                        <a:bodyPr/>
                        <a:lstStyle/>
                        <a:p>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V</a:t>
                          </a:r>
                          <a:r>
                            <a:rPr lang="en-US" sz="1400" baseline="-25000" dirty="0"/>
                            <a:t>col</a:t>
                          </a:r>
                          <a:endParaRPr lang="en-US" sz="1400" dirty="0"/>
                        </a:p>
                      </a:txBody>
                      <a:tcPr/>
                    </a:tc>
                    <a:tc>
                      <a:txBody>
                        <a:bodyPr/>
                        <a:lstStyle/>
                        <a:p>
                          <a:pPr/>
                          <a14:m>
                            <m:oMathPara xmlns:m="http://schemas.openxmlformats.org/officeDocument/2006/math">
                              <m:oMathParaPr>
                                <m:jc m:val="centerGroup"/>
                              </m:oMathParaPr>
                              <m:oMath xmlns:m="http://schemas.openxmlformats.org/officeDocument/2006/math">
                                <m:d>
                                  <m:dPr>
                                    <m:begChr m:val="{"/>
                                    <m:endChr m:val=""/>
                                    <m:ctrlPr>
                                      <a:rPr lang="en-US" sz="1400" b="0" i="1" smtClean="0">
                                        <a:latin typeface="Cambria Math" panose="02040503050406030204" pitchFamily="18" charset="0"/>
                                      </a:rPr>
                                    </m:ctrlPr>
                                  </m:dPr>
                                  <m:e>
                                    <m:eqArr>
                                      <m:eqArrPr>
                                        <m:ctrlPr>
                                          <a:rPr lang="en-US" sz="1400" b="0" i="1" smtClean="0">
                                            <a:latin typeface="Cambria Math" panose="02040503050406030204" pitchFamily="18" charset="0"/>
                                          </a:rPr>
                                        </m:ctrlPr>
                                      </m:eqArrPr>
                                      <m:e>
                                        <m:r>
                                          <a:rPr lang="en-US" sz="1400" i="1" smtClean="0">
                                            <a:latin typeface="Cambria Math" panose="02040503050406030204" pitchFamily="18" charset="0"/>
                                          </a:rPr>
                                          <m:t>0</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sel</m:t>
                                        </m:r>
                                      </m:e>
                                      <m:e>
                                        <m:r>
                                          <m:rPr>
                                            <m:sty m:val="p"/>
                                          </m:rPr>
                                          <a:rPr lang="en-US" sz="1400" b="0" i="0" smtClean="0">
                                            <a:latin typeface="Cambria Math" panose="02040503050406030204" pitchFamily="18" charset="0"/>
                                          </a:rPr>
                                          <m:t>Z</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unsel</m:t>
                                        </m:r>
                                      </m:e>
                                    </m:eqArr>
                                  </m:e>
                                </m:d>
                              </m:oMath>
                            </m:oMathPara>
                          </a14:m>
                          <a:endParaRPr lang="en-US" sz="1400" dirty="0"/>
                        </a:p>
                      </a:txBody>
                      <a:tcPr/>
                    </a:tc>
                    <a:extLst>
                      <a:ext uri="{0D108BD9-81ED-4DB2-BD59-A6C34878D82A}">
                        <a16:rowId xmlns:a16="http://schemas.microsoft.com/office/drawing/2014/main" val="4080575098"/>
                      </a:ext>
                    </a:extLst>
                  </a:tr>
                  <a:tr h="370840">
                    <a:tc>
                      <a:txBody>
                        <a:bodyPr/>
                        <a:lstStyle/>
                        <a:p>
                          <a:r>
                            <a:rPr lang="en-US" sz="1400" b="1" dirty="0"/>
                            <a:t>RESET</a:t>
                          </a:r>
                        </a:p>
                      </a:txBody>
                      <a:tcPr/>
                    </a:tc>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Same voltages as SET mode, but switch V</a:t>
                          </a:r>
                          <a:r>
                            <a:rPr lang="en-US" sz="1400" baseline="-25000" dirty="0"/>
                            <a:t>row</a:t>
                          </a:r>
                          <a:r>
                            <a:rPr lang="en-US" sz="1400" baseline="0" dirty="0"/>
                            <a:t> and </a:t>
                          </a:r>
                          <a:r>
                            <a:rPr lang="en-US" sz="1400" dirty="0"/>
                            <a:t>V</a:t>
                          </a:r>
                          <a:r>
                            <a:rPr lang="en-US" sz="1400" baseline="-25000" dirty="0"/>
                            <a:t>col</a:t>
                          </a:r>
                          <a:endParaRPr lang="en-US" sz="1400" dirty="0"/>
                        </a:p>
                      </a:txBody>
                      <a:tcPr/>
                    </a:tc>
                    <a:tc hMerge="1">
                      <a:txBody>
                        <a:bodyPr/>
                        <a:lstStyle/>
                        <a:p>
                          <a:pPr/>
                          <a:endParaRPr lang="en-US" sz="1400" i="0" dirty="0"/>
                        </a:p>
                      </a:txBody>
                      <a:tcPr/>
                    </a:tc>
                    <a:extLst>
                      <a:ext uri="{0D108BD9-81ED-4DB2-BD59-A6C34878D82A}">
                        <a16:rowId xmlns:a16="http://schemas.microsoft.com/office/drawing/2014/main" val="462741102"/>
                      </a:ext>
                    </a:extLst>
                  </a:tr>
                </a:tbl>
              </a:graphicData>
            </a:graphic>
          </p:graphicFrame>
        </mc:Choice>
        <mc:Fallback>
          <p:graphicFrame>
            <p:nvGraphicFramePr>
              <p:cNvPr id="36" name="Table 35">
                <a:extLst>
                  <a:ext uri="{FF2B5EF4-FFF2-40B4-BE49-F238E27FC236}">
                    <a16:creationId xmlns:a16="http://schemas.microsoft.com/office/drawing/2014/main" id="{D0785656-638E-7B40-9690-C74B2FAB4ACC}"/>
                  </a:ext>
                </a:extLst>
              </p:cNvPr>
              <p:cNvGraphicFramePr>
                <a:graphicFrameLocks noGrp="1"/>
              </p:cNvGraphicFramePr>
              <p:nvPr>
                <p:extLst>
                  <p:ext uri="{D42A27DB-BD31-4B8C-83A1-F6EECF244321}">
                    <p14:modId xmlns:p14="http://schemas.microsoft.com/office/powerpoint/2010/main" val="4226997358"/>
                  </p:ext>
                </p:extLst>
              </p:nvPr>
            </p:nvGraphicFramePr>
            <p:xfrm>
              <a:off x="6892898" y="1399900"/>
              <a:ext cx="4735509" cy="4067812"/>
            </p:xfrm>
            <a:graphic>
              <a:graphicData uri="http://schemas.openxmlformats.org/drawingml/2006/table">
                <a:tbl>
                  <a:tblPr firstRow="1" bandRow="1">
                    <a:tableStyleId>{5C22544A-7EE6-4342-B048-85BDC9FD1C3A}</a:tableStyleId>
                  </a:tblPr>
                  <a:tblGrid>
                    <a:gridCol w="753700">
                      <a:extLst>
                        <a:ext uri="{9D8B030D-6E8A-4147-A177-3AD203B41FA5}">
                          <a16:colId xmlns:a16="http://schemas.microsoft.com/office/drawing/2014/main" val="3740955448"/>
                        </a:ext>
                      </a:extLst>
                    </a:gridCol>
                    <a:gridCol w="757601">
                      <a:extLst>
                        <a:ext uri="{9D8B030D-6E8A-4147-A177-3AD203B41FA5}">
                          <a16:colId xmlns:a16="http://schemas.microsoft.com/office/drawing/2014/main" val="2028283543"/>
                        </a:ext>
                      </a:extLst>
                    </a:gridCol>
                    <a:gridCol w="3224208">
                      <a:extLst>
                        <a:ext uri="{9D8B030D-6E8A-4147-A177-3AD203B41FA5}">
                          <a16:colId xmlns:a16="http://schemas.microsoft.com/office/drawing/2014/main" val="1873256665"/>
                        </a:ext>
                      </a:extLst>
                    </a:gridCol>
                  </a:tblGrid>
                  <a:tr h="370840">
                    <a:tc>
                      <a:txBody>
                        <a:bodyPr/>
                        <a:lstStyle/>
                        <a:p>
                          <a:r>
                            <a:rPr lang="en-US" sz="1400" dirty="0"/>
                            <a:t>Mode</a:t>
                          </a:r>
                        </a:p>
                      </a:txBody>
                      <a:tcPr/>
                    </a:tc>
                    <a:tc>
                      <a:txBody>
                        <a:bodyPr/>
                        <a:lstStyle/>
                        <a:p>
                          <a:r>
                            <a:rPr lang="en-US" sz="1400" dirty="0"/>
                            <a:t>Param</a:t>
                          </a:r>
                        </a:p>
                      </a:txBody>
                      <a:tcPr/>
                    </a:tc>
                    <a:tc>
                      <a:txBody>
                        <a:bodyPr/>
                        <a:lstStyle/>
                        <a:p>
                          <a:r>
                            <a:rPr lang="en-US" sz="1400" dirty="0"/>
                            <a:t>Value</a:t>
                          </a:r>
                        </a:p>
                      </a:txBody>
                      <a:tcPr/>
                    </a:tc>
                    <a:extLst>
                      <a:ext uri="{0D108BD9-81ED-4DB2-BD59-A6C34878D82A}">
                        <a16:rowId xmlns:a16="http://schemas.microsoft.com/office/drawing/2014/main" val="1100356004"/>
                      </a:ext>
                    </a:extLst>
                  </a:tr>
                  <a:tr h="548577">
                    <a:tc>
                      <a:txBody>
                        <a:bodyPr/>
                        <a:lstStyle/>
                        <a:p>
                          <a:r>
                            <a:rPr lang="en-US" sz="1400" b="1" dirty="0"/>
                            <a:t>COPY</a:t>
                          </a:r>
                        </a:p>
                        <a:p>
                          <a:r>
                            <a:rPr lang="en-US" sz="1400" b="0" dirty="0"/>
                            <a:t>(global)</a:t>
                          </a:r>
                        </a:p>
                      </a:txBody>
                      <a:tcPr/>
                    </a:tc>
                    <a:tc>
                      <a:txBody>
                        <a:bodyPr/>
                        <a:lstStyle/>
                        <a:p>
                          <a:r>
                            <a:rPr lang="en-US" sz="1400" dirty="0" err="1"/>
                            <a:t>V</a:t>
                          </a:r>
                          <a:r>
                            <a:rPr lang="en-US" sz="1400" baseline="-25000" dirty="0" err="1"/>
                            <a:t>row,C</a:t>
                          </a:r>
                          <a:endParaRPr lang="en-US" sz="1400" dirty="0"/>
                        </a:p>
                      </a:txBody>
                      <a:tcPr/>
                    </a:tc>
                    <a:tc>
                      <a:txBody>
                        <a:bodyPr/>
                        <a:lstStyle/>
                        <a:p>
                          <a:endParaRPr lang="en-US"/>
                        </a:p>
                      </a:txBody>
                      <a:tcPr>
                        <a:blipFill>
                          <a:blip r:embed="rId3"/>
                          <a:stretch>
                            <a:fillRect l="-47059" t="-68182" r="-392" b="-752273"/>
                          </a:stretch>
                        </a:blipFill>
                      </a:tcPr>
                    </a:tc>
                    <a:extLst>
                      <a:ext uri="{0D108BD9-81ED-4DB2-BD59-A6C34878D82A}">
                        <a16:rowId xmlns:a16="http://schemas.microsoft.com/office/drawing/2014/main" val="1853832164"/>
                      </a:ext>
                    </a:extLst>
                  </a:tr>
                  <a:tr h="548577">
                    <a:tc>
                      <a:txBody>
                        <a:bodyPr/>
                        <a:lstStyle/>
                        <a:p>
                          <a:endParaRPr lang="en-US" sz="1400" b="1" dirty="0"/>
                        </a:p>
                      </a:txBody>
                      <a:tcPr/>
                    </a:tc>
                    <a:tc>
                      <a:txBody>
                        <a:bodyPr/>
                        <a:lstStyle/>
                        <a:p>
                          <a:r>
                            <a:rPr lang="en-US" sz="1400" dirty="0" err="1"/>
                            <a:t>V</a:t>
                          </a:r>
                          <a:r>
                            <a:rPr lang="en-US" sz="1400" baseline="-25000" dirty="0" err="1"/>
                            <a:t>col,C</a:t>
                          </a:r>
                          <a:endParaRPr lang="en-US" sz="1400" dirty="0"/>
                        </a:p>
                      </a:txBody>
                      <a:tcPr/>
                    </a:tc>
                    <a:tc>
                      <a:txBody>
                        <a:bodyPr/>
                        <a:lstStyle/>
                        <a:p>
                          <a:endParaRPr lang="en-US"/>
                        </a:p>
                      </a:txBody>
                      <a:tcPr>
                        <a:blipFill>
                          <a:blip r:embed="rId3"/>
                          <a:stretch>
                            <a:fillRect l="-47059" t="-172093" r="-392" b="-669767"/>
                          </a:stretch>
                        </a:blipFill>
                      </a:tcPr>
                    </a:tc>
                    <a:extLst>
                      <a:ext uri="{0D108BD9-81ED-4DB2-BD59-A6C34878D82A}">
                        <a16:rowId xmlns:a16="http://schemas.microsoft.com/office/drawing/2014/main" val="1444010348"/>
                      </a:ext>
                    </a:extLst>
                  </a:tr>
                  <a:tr h="518160">
                    <a:tc>
                      <a:txBody>
                        <a:bodyPr/>
                        <a:lstStyle/>
                        <a:p>
                          <a:r>
                            <a:rPr lang="en-US" sz="1400" b="1" dirty="0"/>
                            <a:t>HOLD</a:t>
                          </a:r>
                          <a:endParaRPr lang="en-US" sz="1400" b="0" dirty="0"/>
                        </a:p>
                        <a:p>
                          <a:r>
                            <a:rPr lang="en-US" sz="1400" b="0" dirty="0"/>
                            <a:t>(global)</a:t>
                          </a:r>
                          <a:endParaRPr lang="en-US" sz="1400" b="1" dirty="0"/>
                        </a:p>
                      </a:txBody>
                      <a:tcPr/>
                    </a:tc>
                    <a:tc>
                      <a:txBody>
                        <a:bodyPr/>
                        <a:lstStyle/>
                        <a:p>
                          <a:r>
                            <a:rPr lang="en-US" sz="1400" dirty="0" err="1"/>
                            <a:t>V</a:t>
                          </a:r>
                          <a:r>
                            <a:rPr lang="en-US" sz="1400" baseline="-25000" dirty="0" err="1"/>
                            <a:t>row,H</a:t>
                          </a:r>
                          <a:endParaRPr lang="en-US" sz="1400" dirty="0"/>
                        </a:p>
                      </a:txBody>
                      <a:tcPr/>
                    </a:tc>
                    <a:tc>
                      <a:txBody>
                        <a:bodyPr/>
                        <a:lstStyle/>
                        <a:p>
                          <a:endParaRPr lang="en-US"/>
                        </a:p>
                      </a:txBody>
                      <a:tcPr>
                        <a:blipFill>
                          <a:blip r:embed="rId3"/>
                          <a:stretch>
                            <a:fillRect l="-47059" t="-285366" r="-392" b="-602439"/>
                          </a:stretch>
                        </a:blipFill>
                      </a:tcPr>
                    </a:tc>
                    <a:extLst>
                      <a:ext uri="{0D108BD9-81ED-4DB2-BD59-A6C34878D82A}">
                        <a16:rowId xmlns:a16="http://schemas.microsoft.com/office/drawing/2014/main" val="4107846265"/>
                      </a:ext>
                    </a:extLst>
                  </a:tr>
                  <a:tr h="370840">
                    <a:tc>
                      <a:txBody>
                        <a:bodyPr/>
                        <a:lstStyle/>
                        <a:p>
                          <a:endParaRPr lang="en-US" sz="1400" b="1" dirty="0"/>
                        </a:p>
                      </a:txBody>
                      <a:tcPr/>
                    </a:tc>
                    <a:tc>
                      <a:txBody>
                        <a:bodyPr/>
                        <a:lstStyle/>
                        <a:p>
                          <a:r>
                            <a:rPr lang="en-US" sz="1400" dirty="0" err="1"/>
                            <a:t>V</a:t>
                          </a:r>
                          <a:r>
                            <a:rPr lang="en-US" sz="1400" baseline="-25000" dirty="0" err="1"/>
                            <a:t>col,H</a:t>
                          </a:r>
                          <a:endParaRPr lang="en-US" sz="1400" dirty="0"/>
                        </a:p>
                      </a:txBody>
                      <a:tcPr/>
                    </a:tc>
                    <a:tc>
                      <a:txBody>
                        <a:bodyPr/>
                        <a:lstStyle/>
                        <a:p>
                          <a:endParaRPr lang="en-US"/>
                        </a:p>
                      </a:txBody>
                      <a:tcPr>
                        <a:blipFill>
                          <a:blip r:embed="rId3"/>
                          <a:stretch>
                            <a:fillRect l="-47059" t="-544828" r="-392" b="-751724"/>
                          </a:stretch>
                        </a:blipFill>
                      </a:tcPr>
                    </a:tc>
                    <a:extLst>
                      <a:ext uri="{0D108BD9-81ED-4DB2-BD59-A6C34878D82A}">
                        <a16:rowId xmlns:a16="http://schemas.microsoft.com/office/drawing/2014/main" val="3957415208"/>
                      </a:ext>
                    </a:extLst>
                  </a:tr>
                  <a:tr h="772605">
                    <a:tc>
                      <a:txBody>
                        <a:bodyPr/>
                        <a:lstStyle/>
                        <a:p>
                          <a:r>
                            <a:rPr lang="en-US" sz="1400" b="1" dirty="0"/>
                            <a:t>SET</a:t>
                          </a:r>
                        </a:p>
                      </a:txBody>
                      <a:tcPr/>
                    </a:tc>
                    <a:tc>
                      <a:txBody>
                        <a:bodyPr/>
                        <a:lstStyle/>
                        <a:p>
                          <a:r>
                            <a:rPr lang="en-US" sz="1400" dirty="0"/>
                            <a:t>V</a:t>
                          </a:r>
                          <a:r>
                            <a:rPr lang="en-US" sz="1400" baseline="-25000" dirty="0"/>
                            <a:t>row</a:t>
                          </a:r>
                          <a:endParaRPr lang="en-US" sz="1400" dirty="0"/>
                        </a:p>
                      </a:txBody>
                      <a:tcPr/>
                    </a:tc>
                    <a:tc>
                      <a:txBody>
                        <a:bodyPr/>
                        <a:lstStyle/>
                        <a:p>
                          <a:endParaRPr lang="en-US"/>
                        </a:p>
                      </a:txBody>
                      <a:tcPr>
                        <a:blipFill>
                          <a:blip r:embed="rId3"/>
                          <a:stretch>
                            <a:fillRect l="-47059" t="-306557" r="-392" b="-257377"/>
                          </a:stretch>
                        </a:blipFill>
                      </a:tcPr>
                    </a:tc>
                    <a:extLst>
                      <a:ext uri="{0D108BD9-81ED-4DB2-BD59-A6C34878D82A}">
                        <a16:rowId xmlns:a16="http://schemas.microsoft.com/office/drawing/2014/main" val="2575422899"/>
                      </a:ext>
                    </a:extLst>
                  </a:tr>
                  <a:tr h="567373">
                    <a:tc>
                      <a:txBody>
                        <a:bodyPr/>
                        <a:lstStyle/>
                        <a:p>
                          <a:endParaRPr lang="en-US"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V</a:t>
                          </a:r>
                          <a:r>
                            <a:rPr lang="en-US" sz="1400" baseline="-25000" dirty="0"/>
                            <a:t>col</a:t>
                          </a:r>
                          <a:endParaRPr lang="en-US" sz="1400" dirty="0"/>
                        </a:p>
                      </a:txBody>
                      <a:tcPr/>
                    </a:tc>
                    <a:tc>
                      <a:txBody>
                        <a:bodyPr/>
                        <a:lstStyle/>
                        <a:p>
                          <a:endParaRPr lang="en-US"/>
                        </a:p>
                      </a:txBody>
                      <a:tcPr>
                        <a:blipFill>
                          <a:blip r:embed="rId3"/>
                          <a:stretch>
                            <a:fillRect l="-47059" t="-551111" r="-392" b="-248889"/>
                          </a:stretch>
                        </a:blipFill>
                      </a:tcPr>
                    </a:tc>
                    <a:extLst>
                      <a:ext uri="{0D108BD9-81ED-4DB2-BD59-A6C34878D82A}">
                        <a16:rowId xmlns:a16="http://schemas.microsoft.com/office/drawing/2014/main" val="4080575098"/>
                      </a:ext>
                    </a:extLst>
                  </a:tr>
                  <a:tr h="370840">
                    <a:tc>
                      <a:txBody>
                        <a:bodyPr/>
                        <a:lstStyle/>
                        <a:p>
                          <a:r>
                            <a:rPr lang="en-US" sz="1400" b="1" dirty="0"/>
                            <a:t>RESET</a:t>
                          </a:r>
                        </a:p>
                      </a:txBody>
                      <a:tcPr/>
                    </a:tc>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Same voltages as SET mode, but switch V</a:t>
                          </a:r>
                          <a:r>
                            <a:rPr lang="en-US" sz="1400" baseline="-25000" dirty="0"/>
                            <a:t>row</a:t>
                          </a:r>
                          <a:r>
                            <a:rPr lang="en-US" sz="1400" baseline="0" dirty="0"/>
                            <a:t> and </a:t>
                          </a:r>
                          <a:r>
                            <a:rPr lang="en-US" sz="1400" dirty="0"/>
                            <a:t>V</a:t>
                          </a:r>
                          <a:r>
                            <a:rPr lang="en-US" sz="1400" baseline="-25000" dirty="0"/>
                            <a:t>col</a:t>
                          </a:r>
                          <a:endParaRPr lang="en-US" sz="1400" dirty="0"/>
                        </a:p>
                      </a:txBody>
                      <a:tcPr/>
                    </a:tc>
                    <a:tc hMerge="1">
                      <a:txBody>
                        <a:bodyPr/>
                        <a:lstStyle/>
                        <a:p>
                          <a:pPr/>
                          <a:endParaRPr lang="en-US" sz="1400" i="0" dirty="0"/>
                        </a:p>
                      </a:txBody>
                      <a:tcPr/>
                    </a:tc>
                    <a:extLst>
                      <a:ext uri="{0D108BD9-81ED-4DB2-BD59-A6C34878D82A}">
                        <a16:rowId xmlns:a16="http://schemas.microsoft.com/office/drawing/2014/main" val="462741102"/>
                      </a:ext>
                    </a:extLst>
                  </a:tr>
                </a:tbl>
              </a:graphicData>
            </a:graphic>
          </p:graphicFrame>
        </mc:Fallback>
      </mc:AlternateContent>
      <p:sp>
        <p:nvSpPr>
          <p:cNvPr id="55" name="TextBox 54">
            <a:extLst>
              <a:ext uri="{FF2B5EF4-FFF2-40B4-BE49-F238E27FC236}">
                <a16:creationId xmlns:a16="http://schemas.microsoft.com/office/drawing/2014/main" id="{8B47CFDF-492C-6D45-96E5-D74708F132CA}"/>
              </a:ext>
            </a:extLst>
          </p:cNvPr>
          <p:cNvSpPr txBox="1"/>
          <p:nvPr/>
        </p:nvSpPr>
        <p:spPr>
          <a:xfrm>
            <a:off x="6867904" y="6213098"/>
            <a:ext cx="542136" cy="461665"/>
          </a:xfrm>
          <a:prstGeom prst="rect">
            <a:avLst/>
          </a:prstGeom>
          <a:noFill/>
        </p:spPr>
        <p:txBody>
          <a:bodyPr wrap="none" rtlCol="0">
            <a:spAutoFit/>
          </a:bodyPr>
          <a:lstStyle/>
          <a:p>
            <a:r>
              <a:rPr lang="en-US" sz="2400" b="1" dirty="0"/>
              <a:t>(b)</a:t>
            </a:r>
          </a:p>
        </p:txBody>
      </p:sp>
      <p:sp>
        <p:nvSpPr>
          <p:cNvPr id="45" name="TextBox 44">
            <a:extLst>
              <a:ext uri="{FF2B5EF4-FFF2-40B4-BE49-F238E27FC236}">
                <a16:creationId xmlns:a16="http://schemas.microsoft.com/office/drawing/2014/main" id="{8A28FA2C-42B2-4145-A57F-D29F926C32A1}"/>
              </a:ext>
            </a:extLst>
          </p:cNvPr>
          <p:cNvSpPr txBox="1"/>
          <p:nvPr/>
        </p:nvSpPr>
        <p:spPr>
          <a:xfrm>
            <a:off x="2552705" y="6803923"/>
            <a:ext cx="542136" cy="461665"/>
          </a:xfrm>
          <a:prstGeom prst="rect">
            <a:avLst/>
          </a:prstGeom>
          <a:noFill/>
        </p:spPr>
        <p:txBody>
          <a:bodyPr wrap="none" rtlCol="0">
            <a:spAutoFit/>
          </a:bodyPr>
          <a:lstStyle/>
          <a:p>
            <a:r>
              <a:rPr lang="en-US" sz="2400" b="1" dirty="0"/>
              <a:t>(b)</a:t>
            </a:r>
          </a:p>
        </p:txBody>
      </p:sp>
      <p:sp>
        <p:nvSpPr>
          <p:cNvPr id="92" name="TextBox 91">
            <a:extLst>
              <a:ext uri="{FF2B5EF4-FFF2-40B4-BE49-F238E27FC236}">
                <a16:creationId xmlns:a16="http://schemas.microsoft.com/office/drawing/2014/main" id="{AE3E0F2E-5107-5A44-9FDA-178A624B12B5}"/>
              </a:ext>
            </a:extLst>
          </p:cNvPr>
          <p:cNvSpPr txBox="1"/>
          <p:nvPr/>
        </p:nvSpPr>
        <p:spPr>
          <a:xfrm>
            <a:off x="225080" y="6213098"/>
            <a:ext cx="542136" cy="461665"/>
          </a:xfrm>
          <a:prstGeom prst="rect">
            <a:avLst/>
          </a:prstGeom>
          <a:noFill/>
        </p:spPr>
        <p:txBody>
          <a:bodyPr wrap="none" rtlCol="0">
            <a:spAutoFit/>
          </a:bodyPr>
          <a:lstStyle/>
          <a:p>
            <a:r>
              <a:rPr lang="en-US" sz="2400" b="1" dirty="0"/>
              <a:t>(a)</a:t>
            </a:r>
          </a:p>
        </p:txBody>
      </p:sp>
      <p:grpSp>
        <p:nvGrpSpPr>
          <p:cNvPr id="5" name="Group 4">
            <a:extLst>
              <a:ext uri="{FF2B5EF4-FFF2-40B4-BE49-F238E27FC236}">
                <a16:creationId xmlns:a16="http://schemas.microsoft.com/office/drawing/2014/main" id="{C59420C4-AE89-CE4A-9CCA-5B5343B8BBD2}"/>
              </a:ext>
            </a:extLst>
          </p:cNvPr>
          <p:cNvGrpSpPr/>
          <p:nvPr/>
        </p:nvGrpSpPr>
        <p:grpSpPr>
          <a:xfrm>
            <a:off x="151896" y="1444544"/>
            <a:ext cx="5885890" cy="4768554"/>
            <a:chOff x="134760" y="1102483"/>
            <a:chExt cx="5885890" cy="4768554"/>
          </a:xfrm>
        </p:grpSpPr>
        <p:sp>
          <p:nvSpPr>
            <p:cNvPr id="17" name="Rectangle 16">
              <a:extLst>
                <a:ext uri="{FF2B5EF4-FFF2-40B4-BE49-F238E27FC236}">
                  <a16:creationId xmlns:a16="http://schemas.microsoft.com/office/drawing/2014/main" id="{DFD4F86D-9317-EB46-A064-D96BC5F3037B}"/>
                </a:ext>
              </a:extLst>
            </p:cNvPr>
            <p:cNvSpPr/>
            <p:nvPr/>
          </p:nvSpPr>
          <p:spPr>
            <a:xfrm>
              <a:off x="2615438" y="4401113"/>
              <a:ext cx="500519" cy="655305"/>
            </a:xfrm>
            <a:prstGeom prst="rect">
              <a:avLst/>
            </a:prstGeom>
            <a:solidFill>
              <a:srgbClr val="0070C0">
                <a:alpha val="20000"/>
              </a:srgbClr>
            </a:solid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4" name="TextBox 23">
              <a:extLst>
                <a:ext uri="{FF2B5EF4-FFF2-40B4-BE49-F238E27FC236}">
                  <a16:creationId xmlns:a16="http://schemas.microsoft.com/office/drawing/2014/main" id="{8DC07756-27C3-6644-A396-2F9301B0E2AB}"/>
                </a:ext>
              </a:extLst>
            </p:cNvPr>
            <p:cNvSpPr txBox="1"/>
            <p:nvPr/>
          </p:nvSpPr>
          <p:spPr>
            <a:xfrm>
              <a:off x="5265247" y="4991958"/>
              <a:ext cx="724489" cy="338554"/>
            </a:xfrm>
            <a:prstGeom prst="rect">
              <a:avLst/>
            </a:prstGeom>
            <a:noFill/>
          </p:spPr>
          <p:txBody>
            <a:bodyPr wrap="square" rtlCol="0">
              <a:spAutoFit/>
            </a:bodyPr>
            <a:lstStyle/>
            <a:p>
              <a:r>
                <a:rPr lang="en-US" sz="1600" b="1" dirty="0"/>
                <a:t>out</a:t>
              </a:r>
            </a:p>
          </p:txBody>
        </p:sp>
        <p:sp>
          <p:nvSpPr>
            <p:cNvPr id="57" name="TextBox 56">
              <a:extLst>
                <a:ext uri="{FF2B5EF4-FFF2-40B4-BE49-F238E27FC236}">
                  <a16:creationId xmlns:a16="http://schemas.microsoft.com/office/drawing/2014/main" id="{F0EE21A9-429F-AC47-821B-58BCFC5102A5}"/>
                </a:ext>
              </a:extLst>
            </p:cNvPr>
            <p:cNvSpPr txBox="1"/>
            <p:nvPr/>
          </p:nvSpPr>
          <p:spPr>
            <a:xfrm>
              <a:off x="4781600" y="4695842"/>
              <a:ext cx="360612" cy="338554"/>
            </a:xfrm>
            <a:prstGeom prst="rect">
              <a:avLst/>
            </a:prstGeom>
            <a:noFill/>
          </p:spPr>
          <p:txBody>
            <a:bodyPr wrap="none" rtlCol="0">
              <a:spAutoFit/>
            </a:bodyPr>
            <a:lstStyle/>
            <a:p>
              <a:r>
                <a:rPr lang="en-US" sz="1600" b="1" dirty="0"/>
                <a:t>V</a:t>
              </a:r>
              <a:r>
                <a:rPr lang="en-US" sz="1600" b="1" baseline="-25000" dirty="0"/>
                <a:t>g</a:t>
              </a:r>
              <a:endParaRPr lang="en-US" sz="1600" b="1" dirty="0"/>
            </a:p>
          </p:txBody>
        </p:sp>
        <p:pic>
          <p:nvPicPr>
            <p:cNvPr id="67" name="Picture 66">
              <a:extLst>
                <a:ext uri="{FF2B5EF4-FFF2-40B4-BE49-F238E27FC236}">
                  <a16:creationId xmlns:a16="http://schemas.microsoft.com/office/drawing/2014/main" id="{D4A33858-0EDA-B84C-960E-31DEB461C369}"/>
                </a:ext>
              </a:extLst>
            </p:cNvPr>
            <p:cNvPicPr>
              <a:picLocks noChangeAspect="1"/>
            </p:cNvPicPr>
            <p:nvPr/>
          </p:nvPicPr>
          <p:blipFill rotWithShape="1">
            <a:blip r:embed="rId4"/>
            <a:srcRect l="1" t="48398" r="81981" b="17498"/>
            <a:stretch/>
          </p:blipFill>
          <p:spPr>
            <a:xfrm>
              <a:off x="3510614" y="3968495"/>
              <a:ext cx="543796" cy="1015150"/>
            </a:xfrm>
            <a:prstGeom prst="rect">
              <a:avLst/>
            </a:prstGeom>
          </p:spPr>
        </p:pic>
        <p:sp>
          <p:nvSpPr>
            <p:cNvPr id="68" name="Rectangle 67">
              <a:extLst>
                <a:ext uri="{FF2B5EF4-FFF2-40B4-BE49-F238E27FC236}">
                  <a16:creationId xmlns:a16="http://schemas.microsoft.com/office/drawing/2014/main" id="{07197899-7CD7-184F-BC69-312FDD4162D4}"/>
                </a:ext>
              </a:extLst>
            </p:cNvPr>
            <p:cNvSpPr/>
            <p:nvPr/>
          </p:nvSpPr>
          <p:spPr>
            <a:xfrm>
              <a:off x="3529271" y="4148417"/>
              <a:ext cx="500519" cy="655305"/>
            </a:xfrm>
            <a:prstGeom prst="rect">
              <a:avLst/>
            </a:prstGeom>
            <a:solidFill>
              <a:srgbClr val="0070C0">
                <a:alpha val="20000"/>
              </a:srgbClr>
            </a:solid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pic>
          <p:nvPicPr>
            <p:cNvPr id="3" name="Picture 2">
              <a:extLst>
                <a:ext uri="{FF2B5EF4-FFF2-40B4-BE49-F238E27FC236}">
                  <a16:creationId xmlns:a16="http://schemas.microsoft.com/office/drawing/2014/main" id="{58913B73-F6D0-DA43-AE89-40A31BF99946}"/>
                </a:ext>
              </a:extLst>
            </p:cNvPr>
            <p:cNvPicPr>
              <a:picLocks noChangeAspect="1"/>
            </p:cNvPicPr>
            <p:nvPr/>
          </p:nvPicPr>
          <p:blipFill>
            <a:blip r:embed="rId5"/>
            <a:stretch>
              <a:fillRect/>
            </a:stretch>
          </p:blipFill>
          <p:spPr>
            <a:xfrm>
              <a:off x="661017" y="1422450"/>
              <a:ext cx="5207000" cy="4073400"/>
            </a:xfrm>
            <a:prstGeom prst="rect">
              <a:avLst/>
            </a:prstGeom>
          </p:spPr>
        </p:pic>
        <p:sp>
          <p:nvSpPr>
            <p:cNvPr id="18" name="TextBox 17">
              <a:extLst>
                <a:ext uri="{FF2B5EF4-FFF2-40B4-BE49-F238E27FC236}">
                  <a16:creationId xmlns:a16="http://schemas.microsoft.com/office/drawing/2014/main" id="{83413F31-6BB9-BD4F-ACB0-B87F2AA69033}"/>
                </a:ext>
              </a:extLst>
            </p:cNvPr>
            <p:cNvSpPr txBox="1"/>
            <p:nvPr/>
          </p:nvSpPr>
          <p:spPr>
            <a:xfrm>
              <a:off x="2899674" y="1133065"/>
              <a:ext cx="900292" cy="338554"/>
            </a:xfrm>
            <a:prstGeom prst="rect">
              <a:avLst/>
            </a:prstGeom>
            <a:noFill/>
          </p:spPr>
          <p:txBody>
            <a:bodyPr wrap="square" rtlCol="0">
              <a:spAutoFit/>
            </a:bodyPr>
            <a:lstStyle/>
            <a:p>
              <a:r>
                <a:rPr lang="en-US" sz="1600" b="1" dirty="0"/>
                <a:t>V</a:t>
              </a:r>
              <a:r>
                <a:rPr lang="en-US" sz="1600" b="1" baseline="-25000" dirty="0"/>
                <a:t>col,1</a:t>
              </a:r>
              <a:endParaRPr lang="en-US" sz="1600" b="1" dirty="0"/>
            </a:p>
          </p:txBody>
        </p:sp>
        <p:sp>
          <p:nvSpPr>
            <p:cNvPr id="23" name="Triangle 22">
              <a:extLst>
                <a:ext uri="{FF2B5EF4-FFF2-40B4-BE49-F238E27FC236}">
                  <a16:creationId xmlns:a16="http://schemas.microsoft.com/office/drawing/2014/main" id="{25EB436A-7F7B-6046-8640-7C8611771A20}"/>
                </a:ext>
              </a:extLst>
            </p:cNvPr>
            <p:cNvSpPr/>
            <p:nvPr/>
          </p:nvSpPr>
          <p:spPr>
            <a:xfrm>
              <a:off x="3087652" y="1459072"/>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56" name="TextBox 55">
              <a:extLst>
                <a:ext uri="{FF2B5EF4-FFF2-40B4-BE49-F238E27FC236}">
                  <a16:creationId xmlns:a16="http://schemas.microsoft.com/office/drawing/2014/main" id="{D745FBC8-4620-E842-970E-F5468B146839}"/>
                </a:ext>
              </a:extLst>
            </p:cNvPr>
            <p:cNvSpPr txBox="1"/>
            <p:nvPr/>
          </p:nvSpPr>
          <p:spPr>
            <a:xfrm>
              <a:off x="5120358" y="1102483"/>
              <a:ext cx="900292" cy="338554"/>
            </a:xfrm>
            <a:prstGeom prst="rect">
              <a:avLst/>
            </a:prstGeom>
            <a:noFill/>
          </p:spPr>
          <p:txBody>
            <a:bodyPr wrap="square" rtlCol="0">
              <a:spAutoFit/>
            </a:bodyPr>
            <a:lstStyle/>
            <a:p>
              <a:r>
                <a:rPr lang="en-US" sz="1600" b="1" dirty="0"/>
                <a:t>V</a:t>
              </a:r>
              <a:r>
                <a:rPr lang="en-US" sz="1600" b="1" baseline="-25000" dirty="0"/>
                <a:t>col,2</a:t>
              </a:r>
              <a:endParaRPr lang="en-US" sz="1600" b="1" dirty="0"/>
            </a:p>
          </p:txBody>
        </p:sp>
        <p:sp>
          <p:nvSpPr>
            <p:cNvPr id="58" name="Triangle 57">
              <a:extLst>
                <a:ext uri="{FF2B5EF4-FFF2-40B4-BE49-F238E27FC236}">
                  <a16:creationId xmlns:a16="http://schemas.microsoft.com/office/drawing/2014/main" id="{A67CB848-4C42-914A-8DD4-7E129883C6C7}"/>
                </a:ext>
              </a:extLst>
            </p:cNvPr>
            <p:cNvSpPr/>
            <p:nvPr/>
          </p:nvSpPr>
          <p:spPr>
            <a:xfrm>
              <a:off x="5314139" y="1423919"/>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TextBox 18">
              <a:extLst>
                <a:ext uri="{FF2B5EF4-FFF2-40B4-BE49-F238E27FC236}">
                  <a16:creationId xmlns:a16="http://schemas.microsoft.com/office/drawing/2014/main" id="{A7ADCF19-55F7-A647-8F4D-AA6F26A9E8CF}"/>
                </a:ext>
              </a:extLst>
            </p:cNvPr>
            <p:cNvSpPr txBox="1"/>
            <p:nvPr/>
          </p:nvSpPr>
          <p:spPr>
            <a:xfrm>
              <a:off x="937112" y="1468620"/>
              <a:ext cx="684164" cy="338554"/>
            </a:xfrm>
            <a:prstGeom prst="rect">
              <a:avLst/>
            </a:prstGeom>
            <a:noFill/>
          </p:spPr>
          <p:txBody>
            <a:bodyPr wrap="square" rtlCol="0">
              <a:spAutoFit/>
            </a:bodyPr>
            <a:lstStyle/>
            <a:p>
              <a:r>
                <a:rPr lang="en-US" sz="1600" b="1" dirty="0"/>
                <a:t>src</a:t>
              </a:r>
              <a:r>
                <a:rPr lang="en-US" sz="1600" b="1" baseline="-25000" dirty="0"/>
                <a:t>1,1</a:t>
              </a:r>
              <a:endParaRPr lang="en-US" sz="1600" b="1" dirty="0"/>
            </a:p>
          </p:txBody>
        </p:sp>
        <p:sp>
          <p:nvSpPr>
            <p:cNvPr id="59" name="TextBox 58">
              <a:extLst>
                <a:ext uri="{FF2B5EF4-FFF2-40B4-BE49-F238E27FC236}">
                  <a16:creationId xmlns:a16="http://schemas.microsoft.com/office/drawing/2014/main" id="{7D575678-F32E-4A42-988F-063B5E99BED4}"/>
                </a:ext>
              </a:extLst>
            </p:cNvPr>
            <p:cNvSpPr txBox="1"/>
            <p:nvPr/>
          </p:nvSpPr>
          <p:spPr>
            <a:xfrm>
              <a:off x="3152882" y="1507964"/>
              <a:ext cx="684164" cy="338554"/>
            </a:xfrm>
            <a:prstGeom prst="rect">
              <a:avLst/>
            </a:prstGeom>
            <a:noFill/>
          </p:spPr>
          <p:txBody>
            <a:bodyPr wrap="square" rtlCol="0">
              <a:spAutoFit/>
            </a:bodyPr>
            <a:lstStyle/>
            <a:p>
              <a:r>
                <a:rPr lang="en-US" sz="1600" b="1" dirty="0"/>
                <a:t>src</a:t>
              </a:r>
              <a:r>
                <a:rPr lang="en-US" sz="1600" b="1" baseline="-25000" dirty="0"/>
                <a:t>1,2</a:t>
              </a:r>
              <a:endParaRPr lang="en-US" sz="1600" b="1" dirty="0"/>
            </a:p>
          </p:txBody>
        </p:sp>
        <p:sp>
          <p:nvSpPr>
            <p:cNvPr id="60" name="TextBox 59">
              <a:extLst>
                <a:ext uri="{FF2B5EF4-FFF2-40B4-BE49-F238E27FC236}">
                  <a16:creationId xmlns:a16="http://schemas.microsoft.com/office/drawing/2014/main" id="{50D4CE38-70DD-D946-9A38-F1913FB0817A}"/>
                </a:ext>
              </a:extLst>
            </p:cNvPr>
            <p:cNvSpPr txBox="1"/>
            <p:nvPr/>
          </p:nvSpPr>
          <p:spPr>
            <a:xfrm>
              <a:off x="935624" y="3445565"/>
              <a:ext cx="684164" cy="338554"/>
            </a:xfrm>
            <a:prstGeom prst="rect">
              <a:avLst/>
            </a:prstGeom>
            <a:noFill/>
          </p:spPr>
          <p:txBody>
            <a:bodyPr wrap="square" rtlCol="0">
              <a:spAutoFit/>
            </a:bodyPr>
            <a:lstStyle/>
            <a:p>
              <a:r>
                <a:rPr lang="en-US" sz="1600" b="1" dirty="0"/>
                <a:t>src</a:t>
              </a:r>
              <a:r>
                <a:rPr lang="en-US" sz="1600" b="1" baseline="-25000" dirty="0"/>
                <a:t>2,1</a:t>
              </a:r>
              <a:endParaRPr lang="en-US" sz="1600" b="1" dirty="0"/>
            </a:p>
          </p:txBody>
        </p:sp>
        <p:sp>
          <p:nvSpPr>
            <p:cNvPr id="61" name="TextBox 60">
              <a:extLst>
                <a:ext uri="{FF2B5EF4-FFF2-40B4-BE49-F238E27FC236}">
                  <a16:creationId xmlns:a16="http://schemas.microsoft.com/office/drawing/2014/main" id="{759971E7-FB17-074A-BDB5-2AB2721AD4FF}"/>
                </a:ext>
              </a:extLst>
            </p:cNvPr>
            <p:cNvSpPr txBox="1"/>
            <p:nvPr/>
          </p:nvSpPr>
          <p:spPr>
            <a:xfrm>
              <a:off x="3161179" y="3459445"/>
              <a:ext cx="684164" cy="338554"/>
            </a:xfrm>
            <a:prstGeom prst="rect">
              <a:avLst/>
            </a:prstGeom>
            <a:noFill/>
          </p:spPr>
          <p:txBody>
            <a:bodyPr wrap="square" rtlCol="0">
              <a:spAutoFit/>
            </a:bodyPr>
            <a:lstStyle/>
            <a:p>
              <a:r>
                <a:rPr lang="en-US" sz="1600" b="1" dirty="0"/>
                <a:t>src</a:t>
              </a:r>
              <a:r>
                <a:rPr lang="en-US" sz="1600" b="1" baseline="-25000" dirty="0"/>
                <a:t>2,2</a:t>
              </a:r>
              <a:endParaRPr lang="en-US" sz="1600" b="1" dirty="0"/>
            </a:p>
          </p:txBody>
        </p:sp>
        <p:sp>
          <p:nvSpPr>
            <p:cNvPr id="70" name="TextBox 69">
              <a:extLst>
                <a:ext uri="{FF2B5EF4-FFF2-40B4-BE49-F238E27FC236}">
                  <a16:creationId xmlns:a16="http://schemas.microsoft.com/office/drawing/2014/main" id="{D28C3CAC-3D4B-D54E-B631-A58D80246D12}"/>
                </a:ext>
              </a:extLst>
            </p:cNvPr>
            <p:cNvSpPr txBox="1"/>
            <p:nvPr/>
          </p:nvSpPr>
          <p:spPr>
            <a:xfrm>
              <a:off x="158839" y="2940213"/>
              <a:ext cx="900292" cy="338554"/>
            </a:xfrm>
            <a:prstGeom prst="rect">
              <a:avLst/>
            </a:prstGeom>
            <a:noFill/>
          </p:spPr>
          <p:txBody>
            <a:bodyPr wrap="square" rtlCol="0">
              <a:spAutoFit/>
            </a:bodyPr>
            <a:lstStyle/>
            <a:p>
              <a:r>
                <a:rPr lang="en-US" sz="1600" b="1" dirty="0"/>
                <a:t>V</a:t>
              </a:r>
              <a:r>
                <a:rPr lang="en-US" sz="1600" b="1" baseline="-25000" dirty="0"/>
                <a:t>row,1</a:t>
              </a:r>
              <a:endParaRPr lang="en-US" sz="1600" b="1" dirty="0"/>
            </a:p>
          </p:txBody>
        </p:sp>
        <p:sp>
          <p:nvSpPr>
            <p:cNvPr id="71" name="TextBox 70">
              <a:extLst>
                <a:ext uri="{FF2B5EF4-FFF2-40B4-BE49-F238E27FC236}">
                  <a16:creationId xmlns:a16="http://schemas.microsoft.com/office/drawing/2014/main" id="{4D0F5BB3-2360-F34E-BFA4-F8BA179CA7B9}"/>
                </a:ext>
              </a:extLst>
            </p:cNvPr>
            <p:cNvSpPr txBox="1"/>
            <p:nvPr/>
          </p:nvSpPr>
          <p:spPr>
            <a:xfrm>
              <a:off x="134760" y="4910255"/>
              <a:ext cx="900292" cy="338554"/>
            </a:xfrm>
            <a:prstGeom prst="rect">
              <a:avLst/>
            </a:prstGeom>
            <a:noFill/>
          </p:spPr>
          <p:txBody>
            <a:bodyPr wrap="square" rtlCol="0">
              <a:spAutoFit/>
            </a:bodyPr>
            <a:lstStyle/>
            <a:p>
              <a:r>
                <a:rPr lang="en-US" sz="1600" b="1" dirty="0"/>
                <a:t>V</a:t>
              </a:r>
              <a:r>
                <a:rPr lang="en-US" sz="1600" b="1" baseline="-25000" dirty="0"/>
                <a:t>row,2</a:t>
              </a:r>
              <a:endParaRPr lang="en-US" sz="1600" b="1" dirty="0"/>
            </a:p>
          </p:txBody>
        </p:sp>
        <p:sp>
          <p:nvSpPr>
            <p:cNvPr id="52" name="Triangle 51">
              <a:extLst>
                <a:ext uri="{FF2B5EF4-FFF2-40B4-BE49-F238E27FC236}">
                  <a16:creationId xmlns:a16="http://schemas.microsoft.com/office/drawing/2014/main" id="{D62A199E-D09A-2540-9EEC-243ABA810D71}"/>
                </a:ext>
              </a:extLst>
            </p:cNvPr>
            <p:cNvSpPr/>
            <p:nvPr/>
          </p:nvSpPr>
          <p:spPr>
            <a:xfrm rot="16200000">
              <a:off x="674534" y="5054996"/>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2" name="Triangle 71">
              <a:extLst>
                <a:ext uri="{FF2B5EF4-FFF2-40B4-BE49-F238E27FC236}">
                  <a16:creationId xmlns:a16="http://schemas.microsoft.com/office/drawing/2014/main" id="{22A85237-995C-C049-B424-DA5C818964DF}"/>
                </a:ext>
              </a:extLst>
            </p:cNvPr>
            <p:cNvSpPr/>
            <p:nvPr/>
          </p:nvSpPr>
          <p:spPr>
            <a:xfrm rot="16200000">
              <a:off x="674534" y="3073849"/>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3" name="TextBox 72">
              <a:extLst>
                <a:ext uri="{FF2B5EF4-FFF2-40B4-BE49-F238E27FC236}">
                  <a16:creationId xmlns:a16="http://schemas.microsoft.com/office/drawing/2014/main" id="{49CFB606-5808-074A-AAFF-773CDFDC6AE0}"/>
                </a:ext>
              </a:extLst>
            </p:cNvPr>
            <p:cNvSpPr txBox="1"/>
            <p:nvPr/>
          </p:nvSpPr>
          <p:spPr>
            <a:xfrm>
              <a:off x="2242518" y="1772632"/>
              <a:ext cx="684164" cy="338554"/>
            </a:xfrm>
            <a:prstGeom prst="rect">
              <a:avLst/>
            </a:prstGeom>
            <a:noFill/>
          </p:spPr>
          <p:txBody>
            <a:bodyPr wrap="square" rtlCol="0">
              <a:spAutoFit/>
            </a:bodyPr>
            <a:lstStyle/>
            <a:p>
              <a:r>
                <a:rPr lang="en-US" sz="1600" b="1" dirty="0"/>
                <a:t>drn</a:t>
              </a:r>
              <a:r>
                <a:rPr lang="en-US" sz="1600" b="1" baseline="-25000" dirty="0"/>
                <a:t>1,1</a:t>
              </a:r>
              <a:endParaRPr lang="en-US" sz="1600" b="1" dirty="0"/>
            </a:p>
          </p:txBody>
        </p:sp>
        <p:sp>
          <p:nvSpPr>
            <p:cNvPr id="74" name="TextBox 73">
              <a:extLst>
                <a:ext uri="{FF2B5EF4-FFF2-40B4-BE49-F238E27FC236}">
                  <a16:creationId xmlns:a16="http://schemas.microsoft.com/office/drawing/2014/main" id="{C724335A-FD53-C74D-AFE4-57527967E4AD}"/>
                </a:ext>
              </a:extLst>
            </p:cNvPr>
            <p:cNvSpPr txBox="1"/>
            <p:nvPr/>
          </p:nvSpPr>
          <p:spPr>
            <a:xfrm>
              <a:off x="4477983" y="1782112"/>
              <a:ext cx="684164" cy="338554"/>
            </a:xfrm>
            <a:prstGeom prst="rect">
              <a:avLst/>
            </a:prstGeom>
            <a:noFill/>
          </p:spPr>
          <p:txBody>
            <a:bodyPr wrap="square" rtlCol="0">
              <a:spAutoFit/>
            </a:bodyPr>
            <a:lstStyle/>
            <a:p>
              <a:r>
                <a:rPr lang="en-US" sz="1600" b="1" dirty="0"/>
                <a:t>drn</a:t>
              </a:r>
              <a:r>
                <a:rPr lang="en-US" sz="1600" b="1" baseline="-25000" dirty="0"/>
                <a:t>1,2</a:t>
              </a:r>
              <a:endParaRPr lang="en-US" sz="1600" b="1" dirty="0"/>
            </a:p>
          </p:txBody>
        </p:sp>
        <p:sp>
          <p:nvSpPr>
            <p:cNvPr id="75" name="TextBox 74">
              <a:extLst>
                <a:ext uri="{FF2B5EF4-FFF2-40B4-BE49-F238E27FC236}">
                  <a16:creationId xmlns:a16="http://schemas.microsoft.com/office/drawing/2014/main" id="{F5CF6495-D5FA-024B-848F-82B3F9A0F7F5}"/>
                </a:ext>
              </a:extLst>
            </p:cNvPr>
            <p:cNvSpPr txBox="1"/>
            <p:nvPr/>
          </p:nvSpPr>
          <p:spPr>
            <a:xfrm>
              <a:off x="2232634" y="3753204"/>
              <a:ext cx="684164" cy="338554"/>
            </a:xfrm>
            <a:prstGeom prst="rect">
              <a:avLst/>
            </a:prstGeom>
            <a:noFill/>
          </p:spPr>
          <p:txBody>
            <a:bodyPr wrap="square" rtlCol="0">
              <a:spAutoFit/>
            </a:bodyPr>
            <a:lstStyle/>
            <a:p>
              <a:r>
                <a:rPr lang="en-US" sz="1600" b="1" dirty="0"/>
                <a:t>drn</a:t>
              </a:r>
              <a:r>
                <a:rPr lang="en-US" sz="1600" b="1" baseline="-25000" dirty="0"/>
                <a:t>2,1</a:t>
              </a:r>
              <a:endParaRPr lang="en-US" sz="1600" b="1" dirty="0"/>
            </a:p>
          </p:txBody>
        </p:sp>
        <p:sp>
          <p:nvSpPr>
            <p:cNvPr id="76" name="TextBox 75">
              <a:extLst>
                <a:ext uri="{FF2B5EF4-FFF2-40B4-BE49-F238E27FC236}">
                  <a16:creationId xmlns:a16="http://schemas.microsoft.com/office/drawing/2014/main" id="{2FA786FD-A565-7041-AE63-F3B765B166B3}"/>
                </a:ext>
              </a:extLst>
            </p:cNvPr>
            <p:cNvSpPr txBox="1"/>
            <p:nvPr/>
          </p:nvSpPr>
          <p:spPr>
            <a:xfrm>
              <a:off x="4486458" y="3729325"/>
              <a:ext cx="684164" cy="338554"/>
            </a:xfrm>
            <a:prstGeom prst="rect">
              <a:avLst/>
            </a:prstGeom>
            <a:noFill/>
          </p:spPr>
          <p:txBody>
            <a:bodyPr wrap="square" rtlCol="0">
              <a:spAutoFit/>
            </a:bodyPr>
            <a:lstStyle/>
            <a:p>
              <a:r>
                <a:rPr lang="en-US" sz="1600" b="1" dirty="0"/>
                <a:t>drn</a:t>
              </a:r>
              <a:r>
                <a:rPr lang="en-US" sz="1600" b="1" baseline="-25000" dirty="0"/>
                <a:t>2,2</a:t>
              </a:r>
              <a:endParaRPr lang="en-US" sz="1600" b="1" dirty="0"/>
            </a:p>
          </p:txBody>
        </p:sp>
        <p:sp>
          <p:nvSpPr>
            <p:cNvPr id="10" name="Rectangle 9">
              <a:extLst>
                <a:ext uri="{FF2B5EF4-FFF2-40B4-BE49-F238E27FC236}">
                  <a16:creationId xmlns:a16="http://schemas.microsoft.com/office/drawing/2014/main" id="{DC4C87B1-8465-2543-98A7-208631FF79E5}"/>
                </a:ext>
              </a:extLst>
            </p:cNvPr>
            <p:cNvSpPr/>
            <p:nvPr/>
          </p:nvSpPr>
          <p:spPr>
            <a:xfrm>
              <a:off x="3692063" y="1584228"/>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7" name="Rectangle 76">
              <a:extLst>
                <a:ext uri="{FF2B5EF4-FFF2-40B4-BE49-F238E27FC236}">
                  <a16:creationId xmlns:a16="http://schemas.microsoft.com/office/drawing/2014/main" id="{C403279C-E29E-764B-B69C-BF271CA2750F}"/>
                </a:ext>
              </a:extLst>
            </p:cNvPr>
            <p:cNvSpPr/>
            <p:nvPr/>
          </p:nvSpPr>
          <p:spPr>
            <a:xfrm>
              <a:off x="1477137" y="1584228"/>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8" name="Rectangle 77">
              <a:extLst>
                <a:ext uri="{FF2B5EF4-FFF2-40B4-BE49-F238E27FC236}">
                  <a16:creationId xmlns:a16="http://schemas.microsoft.com/office/drawing/2014/main" id="{FF00250D-FFBF-E349-A222-5D86E50B346B}"/>
                </a:ext>
              </a:extLst>
            </p:cNvPr>
            <p:cNvSpPr/>
            <p:nvPr/>
          </p:nvSpPr>
          <p:spPr>
            <a:xfrm>
              <a:off x="3695386" y="3507426"/>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9" name="Rectangle 78">
              <a:extLst>
                <a:ext uri="{FF2B5EF4-FFF2-40B4-BE49-F238E27FC236}">
                  <a16:creationId xmlns:a16="http://schemas.microsoft.com/office/drawing/2014/main" id="{AD0189E7-AB5B-9847-8FDB-68A4A6842471}"/>
                </a:ext>
              </a:extLst>
            </p:cNvPr>
            <p:cNvSpPr/>
            <p:nvPr/>
          </p:nvSpPr>
          <p:spPr>
            <a:xfrm>
              <a:off x="1483740" y="3517164"/>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83" name="Rectangle 82">
              <a:extLst>
                <a:ext uri="{FF2B5EF4-FFF2-40B4-BE49-F238E27FC236}">
                  <a16:creationId xmlns:a16="http://schemas.microsoft.com/office/drawing/2014/main" id="{8C272BB2-BB76-5F45-8F5A-A100740BA445}"/>
                </a:ext>
              </a:extLst>
            </p:cNvPr>
            <p:cNvSpPr/>
            <p:nvPr/>
          </p:nvSpPr>
          <p:spPr>
            <a:xfrm>
              <a:off x="2456036" y="2761636"/>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5" name="Rectangle 24">
              <a:extLst>
                <a:ext uri="{FF2B5EF4-FFF2-40B4-BE49-F238E27FC236}">
                  <a16:creationId xmlns:a16="http://schemas.microsoft.com/office/drawing/2014/main" id="{8016A384-D991-DF4E-BCCE-7E8EEAB4CF20}"/>
                </a:ext>
              </a:extLst>
            </p:cNvPr>
            <p:cNvSpPr/>
            <p:nvPr/>
          </p:nvSpPr>
          <p:spPr>
            <a:xfrm>
              <a:off x="1093640" y="5564089"/>
              <a:ext cx="444838" cy="271683"/>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8" name="Rectangle 27">
              <a:extLst>
                <a:ext uri="{FF2B5EF4-FFF2-40B4-BE49-F238E27FC236}">
                  <a16:creationId xmlns:a16="http://schemas.microsoft.com/office/drawing/2014/main" id="{D0121EF6-47D3-9547-A82D-64FDBA85AB4F}"/>
                </a:ext>
              </a:extLst>
            </p:cNvPr>
            <p:cNvSpPr/>
            <p:nvPr/>
          </p:nvSpPr>
          <p:spPr>
            <a:xfrm>
              <a:off x="4125947" y="556642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9" name="TextBox 28">
              <a:extLst>
                <a:ext uri="{FF2B5EF4-FFF2-40B4-BE49-F238E27FC236}">
                  <a16:creationId xmlns:a16="http://schemas.microsoft.com/office/drawing/2014/main" id="{7D88ADC6-5FAF-1543-9786-F4F9AB8334EA}"/>
                </a:ext>
              </a:extLst>
            </p:cNvPr>
            <p:cNvSpPr txBox="1"/>
            <p:nvPr/>
          </p:nvSpPr>
          <p:spPr>
            <a:xfrm>
              <a:off x="1527512" y="5532483"/>
              <a:ext cx="2752923" cy="338554"/>
            </a:xfrm>
            <a:prstGeom prst="rect">
              <a:avLst/>
            </a:prstGeom>
            <a:noFill/>
          </p:spPr>
          <p:txBody>
            <a:bodyPr wrap="square" rtlCol="0">
              <a:spAutoFit/>
            </a:bodyPr>
            <a:lstStyle/>
            <a:p>
              <a:r>
                <a:rPr lang="en-US" sz="1600" b="1" dirty="0"/>
                <a:t>Hysteretic 4T NEM Router</a:t>
              </a:r>
            </a:p>
          </p:txBody>
        </p:sp>
        <p:sp>
          <p:nvSpPr>
            <p:cNvPr id="32" name="TextBox 31">
              <a:extLst>
                <a:ext uri="{FF2B5EF4-FFF2-40B4-BE49-F238E27FC236}">
                  <a16:creationId xmlns:a16="http://schemas.microsoft.com/office/drawing/2014/main" id="{F1A0ADF1-4508-8144-B3A0-574C6F81B058}"/>
                </a:ext>
              </a:extLst>
            </p:cNvPr>
            <p:cNvSpPr txBox="1"/>
            <p:nvPr/>
          </p:nvSpPr>
          <p:spPr>
            <a:xfrm>
              <a:off x="4577938" y="5519153"/>
              <a:ext cx="1345157" cy="338554"/>
            </a:xfrm>
            <a:prstGeom prst="rect">
              <a:avLst/>
            </a:prstGeom>
            <a:noFill/>
          </p:spPr>
          <p:txBody>
            <a:bodyPr wrap="square" rtlCol="0">
              <a:spAutoFit/>
            </a:bodyPr>
            <a:lstStyle/>
            <a:p>
              <a:r>
                <a:rPr lang="en-US" sz="1600" b="1" dirty="0"/>
                <a:t>RRAM Cell</a:t>
              </a:r>
            </a:p>
          </p:txBody>
        </p:sp>
        <p:sp>
          <p:nvSpPr>
            <p:cNvPr id="4" name="TextBox 3">
              <a:extLst>
                <a:ext uri="{FF2B5EF4-FFF2-40B4-BE49-F238E27FC236}">
                  <a16:creationId xmlns:a16="http://schemas.microsoft.com/office/drawing/2014/main" id="{1180189C-70C6-0C4D-AD2A-DE825A834B0E}"/>
                </a:ext>
              </a:extLst>
            </p:cNvPr>
            <p:cNvSpPr txBox="1"/>
            <p:nvPr/>
          </p:nvSpPr>
          <p:spPr>
            <a:xfrm>
              <a:off x="1640725" y="2304251"/>
              <a:ext cx="360612" cy="338554"/>
            </a:xfrm>
            <a:prstGeom prst="rect">
              <a:avLst/>
            </a:prstGeom>
            <a:noFill/>
          </p:spPr>
          <p:txBody>
            <a:bodyPr wrap="none" rtlCol="0">
              <a:spAutoFit/>
            </a:bodyPr>
            <a:lstStyle/>
            <a:p>
              <a:r>
                <a:rPr lang="en-US" sz="1600" b="1" dirty="0"/>
                <a:t>V</a:t>
              </a:r>
              <a:r>
                <a:rPr lang="en-US" sz="1600" b="1" baseline="-25000" dirty="0"/>
                <a:t>g</a:t>
              </a:r>
              <a:endParaRPr lang="en-US" sz="1600" b="1" dirty="0"/>
            </a:p>
          </p:txBody>
        </p:sp>
        <p:sp>
          <p:nvSpPr>
            <p:cNvPr id="50" name="Rectangle 49">
              <a:extLst>
                <a:ext uri="{FF2B5EF4-FFF2-40B4-BE49-F238E27FC236}">
                  <a16:creationId xmlns:a16="http://schemas.microsoft.com/office/drawing/2014/main" id="{38576930-1F1A-EE47-B264-FB3E480A8047}"/>
                </a:ext>
              </a:extLst>
            </p:cNvPr>
            <p:cNvSpPr/>
            <p:nvPr/>
          </p:nvSpPr>
          <p:spPr>
            <a:xfrm>
              <a:off x="1482758" y="2772099"/>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 name="TextBox 1">
              <a:extLst>
                <a:ext uri="{FF2B5EF4-FFF2-40B4-BE49-F238E27FC236}">
                  <a16:creationId xmlns:a16="http://schemas.microsoft.com/office/drawing/2014/main" id="{CF01F946-64CB-CC44-81AC-FAAA41AE5412}"/>
                </a:ext>
              </a:extLst>
            </p:cNvPr>
            <p:cNvSpPr txBox="1"/>
            <p:nvPr/>
          </p:nvSpPr>
          <p:spPr>
            <a:xfrm>
              <a:off x="1228383" y="2546937"/>
              <a:ext cx="255198" cy="369332"/>
            </a:xfrm>
            <a:prstGeom prst="rect">
              <a:avLst/>
            </a:prstGeom>
            <a:noFill/>
          </p:spPr>
          <p:txBody>
            <a:bodyPr wrap="none" rtlCol="0">
              <a:spAutoFit/>
            </a:bodyPr>
            <a:lstStyle/>
            <a:p>
              <a:r>
                <a:rPr lang="en-US" b="1" dirty="0"/>
                <a:t>-</a:t>
              </a:r>
            </a:p>
          </p:txBody>
        </p:sp>
        <p:sp>
          <p:nvSpPr>
            <p:cNvPr id="53" name="TextBox 52">
              <a:extLst>
                <a:ext uri="{FF2B5EF4-FFF2-40B4-BE49-F238E27FC236}">
                  <a16:creationId xmlns:a16="http://schemas.microsoft.com/office/drawing/2014/main" id="{5229698C-B122-A34B-94F7-DD77B1AB4DC3}"/>
                </a:ext>
              </a:extLst>
            </p:cNvPr>
            <p:cNvSpPr txBox="1"/>
            <p:nvPr/>
          </p:nvSpPr>
          <p:spPr>
            <a:xfrm>
              <a:off x="1877990" y="2570881"/>
              <a:ext cx="300082" cy="369332"/>
            </a:xfrm>
            <a:prstGeom prst="rect">
              <a:avLst/>
            </a:prstGeom>
            <a:noFill/>
          </p:spPr>
          <p:txBody>
            <a:bodyPr wrap="none" rtlCol="0">
              <a:spAutoFit/>
            </a:bodyPr>
            <a:lstStyle/>
            <a:p>
              <a:r>
                <a:rPr lang="en-US" b="1" dirty="0"/>
                <a:t>+</a:t>
              </a:r>
            </a:p>
          </p:txBody>
        </p:sp>
        <p:sp>
          <p:nvSpPr>
            <p:cNvPr id="62" name="TextBox 61">
              <a:extLst>
                <a:ext uri="{FF2B5EF4-FFF2-40B4-BE49-F238E27FC236}">
                  <a16:creationId xmlns:a16="http://schemas.microsoft.com/office/drawing/2014/main" id="{C49191B1-5795-6D42-83A4-E69EC56B58B2}"/>
                </a:ext>
              </a:extLst>
            </p:cNvPr>
            <p:cNvSpPr txBox="1"/>
            <p:nvPr/>
          </p:nvSpPr>
          <p:spPr>
            <a:xfrm>
              <a:off x="2155954" y="2570881"/>
              <a:ext cx="300082" cy="369332"/>
            </a:xfrm>
            <a:prstGeom prst="rect">
              <a:avLst/>
            </a:prstGeom>
            <a:noFill/>
          </p:spPr>
          <p:txBody>
            <a:bodyPr wrap="none" rtlCol="0">
              <a:spAutoFit/>
            </a:bodyPr>
            <a:lstStyle/>
            <a:p>
              <a:r>
                <a:rPr lang="en-US" b="1" dirty="0"/>
                <a:t>+</a:t>
              </a:r>
            </a:p>
          </p:txBody>
        </p:sp>
        <p:sp>
          <p:nvSpPr>
            <p:cNvPr id="63" name="TextBox 62">
              <a:extLst>
                <a:ext uri="{FF2B5EF4-FFF2-40B4-BE49-F238E27FC236}">
                  <a16:creationId xmlns:a16="http://schemas.microsoft.com/office/drawing/2014/main" id="{E0C320D0-D7CF-1947-A65A-D737B6CDFD0F}"/>
                </a:ext>
              </a:extLst>
            </p:cNvPr>
            <p:cNvSpPr txBox="1"/>
            <p:nvPr/>
          </p:nvSpPr>
          <p:spPr>
            <a:xfrm>
              <a:off x="2899674" y="2558654"/>
              <a:ext cx="255198" cy="369332"/>
            </a:xfrm>
            <a:prstGeom prst="rect">
              <a:avLst/>
            </a:prstGeom>
            <a:noFill/>
          </p:spPr>
          <p:txBody>
            <a:bodyPr wrap="none" rtlCol="0">
              <a:spAutoFit/>
            </a:bodyPr>
            <a:lstStyle/>
            <a:p>
              <a:r>
                <a:rPr lang="en-US" b="1" dirty="0"/>
                <a:t>-</a:t>
              </a:r>
            </a:p>
          </p:txBody>
        </p:sp>
        <p:sp>
          <p:nvSpPr>
            <p:cNvPr id="64" name="Rectangle 63">
              <a:extLst>
                <a:ext uri="{FF2B5EF4-FFF2-40B4-BE49-F238E27FC236}">
                  <a16:creationId xmlns:a16="http://schemas.microsoft.com/office/drawing/2014/main" id="{6175F259-5E4B-1044-B299-B1F80F863415}"/>
                </a:ext>
              </a:extLst>
            </p:cNvPr>
            <p:cNvSpPr/>
            <p:nvPr/>
          </p:nvSpPr>
          <p:spPr>
            <a:xfrm>
              <a:off x="2436352" y="474219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6" name="Rectangle 65">
              <a:extLst>
                <a:ext uri="{FF2B5EF4-FFF2-40B4-BE49-F238E27FC236}">
                  <a16:creationId xmlns:a16="http://schemas.microsoft.com/office/drawing/2014/main" id="{2DBF8A59-EFA1-9F45-A3E5-C882C10D4072}"/>
                </a:ext>
              </a:extLst>
            </p:cNvPr>
            <p:cNvSpPr/>
            <p:nvPr/>
          </p:nvSpPr>
          <p:spPr>
            <a:xfrm>
              <a:off x="1463074" y="4752654"/>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9" name="Rectangle 68">
              <a:extLst>
                <a:ext uri="{FF2B5EF4-FFF2-40B4-BE49-F238E27FC236}">
                  <a16:creationId xmlns:a16="http://schemas.microsoft.com/office/drawing/2014/main" id="{52AFAF52-9238-254E-A0CA-A3F64E995BAF}"/>
                </a:ext>
              </a:extLst>
            </p:cNvPr>
            <p:cNvSpPr/>
            <p:nvPr/>
          </p:nvSpPr>
          <p:spPr>
            <a:xfrm>
              <a:off x="4684874" y="2761289"/>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82" name="Rectangle 81">
              <a:extLst>
                <a:ext uri="{FF2B5EF4-FFF2-40B4-BE49-F238E27FC236}">
                  <a16:creationId xmlns:a16="http://schemas.microsoft.com/office/drawing/2014/main" id="{EEF2F592-2E95-BF49-B29F-DB52C721CD78}"/>
                </a:ext>
              </a:extLst>
            </p:cNvPr>
            <p:cNvSpPr/>
            <p:nvPr/>
          </p:nvSpPr>
          <p:spPr>
            <a:xfrm>
              <a:off x="3711596" y="2771752"/>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85" name="Rectangle 84">
              <a:extLst>
                <a:ext uri="{FF2B5EF4-FFF2-40B4-BE49-F238E27FC236}">
                  <a16:creationId xmlns:a16="http://schemas.microsoft.com/office/drawing/2014/main" id="{C65E3EBE-3A40-7144-B660-D15885C29B36}"/>
                </a:ext>
              </a:extLst>
            </p:cNvPr>
            <p:cNvSpPr/>
            <p:nvPr/>
          </p:nvSpPr>
          <p:spPr>
            <a:xfrm>
              <a:off x="4658565" y="473137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86" name="Rectangle 85">
              <a:extLst>
                <a:ext uri="{FF2B5EF4-FFF2-40B4-BE49-F238E27FC236}">
                  <a16:creationId xmlns:a16="http://schemas.microsoft.com/office/drawing/2014/main" id="{9B90A185-19B4-E347-BBE8-A085E1059C3C}"/>
                </a:ext>
              </a:extLst>
            </p:cNvPr>
            <p:cNvSpPr/>
            <p:nvPr/>
          </p:nvSpPr>
          <p:spPr>
            <a:xfrm>
              <a:off x="3685287" y="4741834"/>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sp>
        <p:nvSpPr>
          <p:cNvPr id="6" name="Title 5">
            <a:extLst>
              <a:ext uri="{FF2B5EF4-FFF2-40B4-BE49-F238E27FC236}">
                <a16:creationId xmlns:a16="http://schemas.microsoft.com/office/drawing/2014/main" id="{BC1A2B5F-D9DF-2847-B139-2D9114EF30B7}"/>
              </a:ext>
            </a:extLst>
          </p:cNvPr>
          <p:cNvSpPr>
            <a:spLocks noGrp="1"/>
          </p:cNvSpPr>
          <p:nvPr>
            <p:ph type="title"/>
          </p:nvPr>
        </p:nvSpPr>
        <p:spPr>
          <a:xfrm>
            <a:off x="838200" y="169180"/>
            <a:ext cx="10515600" cy="1325563"/>
          </a:xfrm>
        </p:spPr>
        <p:txBody>
          <a:bodyPr/>
          <a:lstStyle/>
          <a:p>
            <a:r>
              <a:rPr lang="en-US" dirty="0"/>
              <a:t>Hybrid Circuit Architecture</a:t>
            </a:r>
          </a:p>
        </p:txBody>
      </p:sp>
    </p:spTree>
    <p:extLst>
      <p:ext uri="{BB962C8B-B14F-4D97-AF65-F5344CB8AC3E}">
        <p14:creationId xmlns:p14="http://schemas.microsoft.com/office/powerpoint/2010/main" val="41816447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8CD8B-8176-F849-87A0-510088431BC1}"/>
              </a:ext>
            </a:extLst>
          </p:cNvPr>
          <p:cNvSpPr>
            <a:spLocks noGrp="1"/>
          </p:cNvSpPr>
          <p:nvPr>
            <p:ph type="title"/>
          </p:nvPr>
        </p:nvSpPr>
        <p:spPr>
          <a:xfrm>
            <a:off x="838200" y="-215565"/>
            <a:ext cx="10515600" cy="1325563"/>
          </a:xfrm>
        </p:spPr>
        <p:txBody>
          <a:bodyPr/>
          <a:lstStyle/>
          <a:p>
            <a:r>
              <a:rPr lang="en-US" dirty="0"/>
              <a:t>Properties that lead to overhead cancellation</a:t>
            </a:r>
          </a:p>
        </p:txBody>
      </p:sp>
      <p:graphicFrame>
        <p:nvGraphicFramePr>
          <p:cNvPr id="4" name="Content Placeholder 3">
            <a:extLst>
              <a:ext uri="{FF2B5EF4-FFF2-40B4-BE49-F238E27FC236}">
                <a16:creationId xmlns:a16="http://schemas.microsoft.com/office/drawing/2014/main" id="{74D169C6-B434-334F-8CD0-DA7048E583B3}"/>
              </a:ext>
            </a:extLst>
          </p:cNvPr>
          <p:cNvGraphicFramePr>
            <a:graphicFrameLocks noGrp="1"/>
          </p:cNvGraphicFramePr>
          <p:nvPr>
            <p:ph idx="1"/>
            <p:extLst>
              <p:ext uri="{D42A27DB-BD31-4B8C-83A1-F6EECF244321}">
                <p14:modId xmlns:p14="http://schemas.microsoft.com/office/powerpoint/2010/main" val="47869255"/>
              </p:ext>
            </p:extLst>
          </p:nvPr>
        </p:nvGraphicFramePr>
        <p:xfrm>
          <a:off x="838200" y="850899"/>
          <a:ext cx="10515600" cy="2895600"/>
        </p:xfrm>
        <a:graphic>
          <a:graphicData uri="http://schemas.openxmlformats.org/drawingml/2006/table">
            <a:tbl>
              <a:tblPr firstRow="1" bandRow="1">
                <a:tableStyleId>{5C22544A-7EE6-4342-B048-85BDC9FD1C3A}</a:tableStyleId>
              </a:tblPr>
              <a:tblGrid>
                <a:gridCol w="2686878">
                  <a:extLst>
                    <a:ext uri="{9D8B030D-6E8A-4147-A177-3AD203B41FA5}">
                      <a16:colId xmlns:a16="http://schemas.microsoft.com/office/drawing/2014/main" val="2945896720"/>
                    </a:ext>
                  </a:extLst>
                </a:gridCol>
                <a:gridCol w="2570922">
                  <a:extLst>
                    <a:ext uri="{9D8B030D-6E8A-4147-A177-3AD203B41FA5}">
                      <a16:colId xmlns:a16="http://schemas.microsoft.com/office/drawing/2014/main" val="509376194"/>
                    </a:ext>
                  </a:extLst>
                </a:gridCol>
                <a:gridCol w="2628900">
                  <a:extLst>
                    <a:ext uri="{9D8B030D-6E8A-4147-A177-3AD203B41FA5}">
                      <a16:colId xmlns:a16="http://schemas.microsoft.com/office/drawing/2014/main" val="2745139195"/>
                    </a:ext>
                  </a:extLst>
                </a:gridCol>
                <a:gridCol w="2628900">
                  <a:extLst>
                    <a:ext uri="{9D8B030D-6E8A-4147-A177-3AD203B41FA5}">
                      <a16:colId xmlns:a16="http://schemas.microsoft.com/office/drawing/2014/main" val="3123454904"/>
                    </a:ext>
                  </a:extLst>
                </a:gridCol>
              </a:tblGrid>
              <a:tr h="272020">
                <a:tc gridSpan="2">
                  <a:txBody>
                    <a:bodyPr/>
                    <a:lstStyle/>
                    <a:p>
                      <a:r>
                        <a:rPr lang="en-US" sz="2000" i="0" dirty="0"/>
                        <a:t>NEM Relays</a:t>
                      </a:r>
                    </a:p>
                  </a:txBody>
                  <a:tcPr/>
                </a:tc>
                <a:tc hMerge="1">
                  <a:txBody>
                    <a:bodyPr/>
                    <a:lstStyle/>
                    <a:p>
                      <a:endParaRPr lang="en-US" dirty="0"/>
                    </a:p>
                  </a:txBody>
                  <a:tcPr/>
                </a:tc>
                <a:tc gridSpan="2">
                  <a:txBody>
                    <a:bodyPr/>
                    <a:lstStyle/>
                    <a:p>
                      <a:r>
                        <a:rPr lang="en-US" sz="2000" i="0" dirty="0"/>
                        <a:t>RRAM</a:t>
                      </a:r>
                    </a:p>
                  </a:txBody>
                  <a:tcPr/>
                </a:tc>
                <a:tc hMerge="1">
                  <a:txBody>
                    <a:bodyPr/>
                    <a:lstStyle/>
                    <a:p>
                      <a:endParaRPr lang="en-US" dirty="0"/>
                    </a:p>
                  </a:txBody>
                  <a:tcPr/>
                </a:tc>
                <a:extLst>
                  <a:ext uri="{0D108BD9-81ED-4DB2-BD59-A6C34878D82A}">
                    <a16:rowId xmlns:a16="http://schemas.microsoft.com/office/drawing/2014/main" val="3991576500"/>
                  </a:ext>
                </a:extLst>
              </a:tr>
              <a:tr h="272020">
                <a:tc>
                  <a:txBody>
                    <a:bodyPr/>
                    <a:lstStyle/>
                    <a:p>
                      <a:r>
                        <a:rPr lang="en-US" sz="1600" b="1" i="0" dirty="0"/>
                        <a:t>Good properties</a:t>
                      </a:r>
                    </a:p>
                  </a:txBody>
                  <a:tcPr/>
                </a:tc>
                <a:tc>
                  <a:txBody>
                    <a:bodyPr/>
                    <a:lstStyle/>
                    <a:p>
                      <a:r>
                        <a:rPr lang="en-US" sz="1600" b="1" i="0" dirty="0"/>
                        <a:t>Bad properties</a:t>
                      </a:r>
                    </a:p>
                  </a:txBody>
                  <a:tcPr/>
                </a:tc>
                <a:tc>
                  <a:txBody>
                    <a:bodyPr/>
                    <a:lstStyle/>
                    <a:p>
                      <a:r>
                        <a:rPr lang="en-US" sz="1600" b="1" i="0" dirty="0"/>
                        <a:t>Good properties</a:t>
                      </a:r>
                    </a:p>
                  </a:txBody>
                  <a:tcPr/>
                </a:tc>
                <a:tc>
                  <a:txBody>
                    <a:bodyPr/>
                    <a:lstStyle/>
                    <a:p>
                      <a:r>
                        <a:rPr lang="en-US" sz="1600" b="1" i="0" dirty="0"/>
                        <a:t>Bad properties</a:t>
                      </a:r>
                    </a:p>
                  </a:txBody>
                  <a:tcPr/>
                </a:tc>
                <a:extLst>
                  <a:ext uri="{0D108BD9-81ED-4DB2-BD59-A6C34878D82A}">
                    <a16:rowId xmlns:a16="http://schemas.microsoft.com/office/drawing/2014/main" val="4189865584"/>
                  </a:ext>
                </a:extLst>
              </a:tr>
              <a:tr h="272020">
                <a:tc>
                  <a:txBody>
                    <a:bodyPr/>
                    <a:lstStyle/>
                    <a:p>
                      <a:r>
                        <a:rPr lang="en-US" sz="1600" i="0" dirty="0"/>
                        <a:t>Infinite subthreshold slope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t>Storage is volatile</a:t>
                      </a:r>
                    </a:p>
                  </a:txBody>
                  <a:tcPr/>
                </a:tc>
                <a:tc>
                  <a:txBody>
                    <a:bodyPr/>
                    <a:lstStyle/>
                    <a:p>
                      <a:r>
                        <a:rPr lang="en-US" sz="1600" i="0" dirty="0"/>
                        <a:t>Nonvolatile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t>Large write energy</a:t>
                      </a:r>
                    </a:p>
                  </a:txBody>
                  <a:tcPr/>
                </a:tc>
                <a:extLst>
                  <a:ext uri="{0D108BD9-81ED-4DB2-BD59-A6C34878D82A}">
                    <a16:rowId xmlns:a16="http://schemas.microsoft.com/office/drawing/2014/main" val="3249809364"/>
                  </a:ext>
                </a:extLst>
              </a:tr>
              <a:tr h="469853">
                <a:tc>
                  <a:txBody>
                    <a:bodyPr/>
                    <a:lstStyle/>
                    <a:p>
                      <a:r>
                        <a:rPr lang="en-US" sz="1600" i="0" dirty="0"/>
                        <a:t>Lower ON-state resistance than transistors</a:t>
                      </a:r>
                    </a:p>
                  </a:txBody>
                  <a:tcPr/>
                </a:tc>
                <a:tc>
                  <a:txBody>
                    <a:bodyPr/>
                    <a:lstStyle/>
                    <a:p>
                      <a:r>
                        <a:rPr lang="en-US" sz="1600" i="0" dirty="0"/>
                        <a:t>Larger than transistors</a:t>
                      </a:r>
                    </a:p>
                  </a:txBody>
                  <a:tcPr/>
                </a:tc>
                <a:tc>
                  <a:txBody>
                    <a:bodyPr/>
                    <a:lstStyle/>
                    <a:p>
                      <a:r>
                        <a:rPr lang="en-US" sz="1600" i="0" dirty="0"/>
                        <a:t>Lower area than SRAM and proven scalable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t>Sense amp to decode takes up area</a:t>
                      </a:r>
                    </a:p>
                  </a:txBody>
                  <a:tcPr/>
                </a:tc>
                <a:extLst>
                  <a:ext uri="{0D108BD9-81ED-4DB2-BD59-A6C34878D82A}">
                    <a16:rowId xmlns:a16="http://schemas.microsoft.com/office/drawing/2014/main" val="3381196586"/>
                  </a:ext>
                </a:extLst>
              </a:tr>
              <a:tr h="469853">
                <a:tc>
                  <a:txBody>
                    <a:bodyPr/>
                    <a:lstStyle/>
                    <a:p>
                      <a:r>
                        <a:rPr lang="en-US" sz="1600" i="0" dirty="0"/>
                        <a:t>Hysteresis enables data storage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t>Much slower switching than transistors</a:t>
                      </a:r>
                    </a:p>
                  </a:txBody>
                  <a:tcPr/>
                </a:tc>
                <a:tc>
                  <a:txBody>
                    <a:bodyPr/>
                    <a:lstStyle/>
                    <a:p>
                      <a:r>
                        <a:rPr lang="en-US" sz="1600" i="0" dirty="0"/>
                        <a:t>Resistance-based storage allows analog design</a:t>
                      </a:r>
                    </a:p>
                  </a:txBody>
                  <a:tcPr/>
                </a:tc>
                <a:tc>
                  <a:txBody>
                    <a:bodyPr/>
                    <a:lstStyle/>
                    <a:p>
                      <a:endParaRPr lang="en-US" sz="1600" i="0" dirty="0"/>
                    </a:p>
                  </a:txBody>
                  <a:tcPr/>
                </a:tc>
                <a:extLst>
                  <a:ext uri="{0D108BD9-81ED-4DB2-BD59-A6C34878D82A}">
                    <a16:rowId xmlns:a16="http://schemas.microsoft.com/office/drawing/2014/main" val="3469153081"/>
                  </a:ext>
                </a:extLst>
              </a:tr>
              <a:tr h="272020">
                <a:tc>
                  <a:txBody>
                    <a:bodyPr/>
                    <a:lstStyle/>
                    <a:p>
                      <a:r>
                        <a:rPr lang="en-US" sz="1600" i="0" dirty="0"/>
                        <a:t>3D integration</a:t>
                      </a:r>
                    </a:p>
                  </a:txBody>
                  <a:tcPr/>
                </a:tc>
                <a:tc>
                  <a:txBody>
                    <a:bodyPr/>
                    <a:lstStyle/>
                    <a:p>
                      <a:r>
                        <a:rPr lang="en-US" sz="1600" i="0" dirty="0"/>
                        <a:t>Higher V</a:t>
                      </a:r>
                      <a:r>
                        <a:rPr lang="en-US" sz="1600" i="0" baseline="-25000" dirty="0"/>
                        <a:t>g</a:t>
                      </a:r>
                      <a:r>
                        <a:rPr lang="en-US" sz="1600" i="0" dirty="0"/>
                        <a:t> req. than CMOS</a:t>
                      </a:r>
                    </a:p>
                  </a:txBody>
                  <a:tcPr/>
                </a:tc>
                <a:tc>
                  <a:txBody>
                    <a:bodyPr/>
                    <a:lstStyle/>
                    <a:p>
                      <a:r>
                        <a:rPr lang="en-US" sz="1600" i="0" dirty="0"/>
                        <a:t>3D integration</a:t>
                      </a:r>
                    </a:p>
                  </a:txBody>
                  <a:tcPr/>
                </a:tc>
                <a:tc>
                  <a:txBody>
                    <a:bodyPr/>
                    <a:lstStyle/>
                    <a:p>
                      <a:endParaRPr lang="en-US" sz="1600" i="0" dirty="0"/>
                    </a:p>
                  </a:txBody>
                  <a:tcPr/>
                </a:tc>
                <a:extLst>
                  <a:ext uri="{0D108BD9-81ED-4DB2-BD59-A6C34878D82A}">
                    <a16:rowId xmlns:a16="http://schemas.microsoft.com/office/drawing/2014/main" val="2580739360"/>
                  </a:ext>
                </a:extLst>
              </a:tr>
              <a:tr h="272020">
                <a:tc>
                  <a:txBody>
                    <a:bodyPr/>
                    <a:lstStyle/>
                    <a:p>
                      <a:r>
                        <a:rPr lang="en-US" sz="1600" i="0" dirty="0"/>
                        <a:t>No leakage current</a:t>
                      </a:r>
                    </a:p>
                  </a:txBody>
                  <a:tcPr/>
                </a:tc>
                <a:tc>
                  <a:txBody>
                    <a:bodyPr/>
                    <a:lstStyle/>
                    <a:p>
                      <a:endParaRPr lang="en-US" sz="1600" i="0" dirty="0"/>
                    </a:p>
                  </a:txBody>
                  <a:tcPr/>
                </a:tc>
                <a:tc>
                  <a:txBody>
                    <a:bodyPr/>
                    <a:lstStyle/>
                    <a:p>
                      <a:endParaRPr lang="en-US" sz="1600" i="0" dirty="0"/>
                    </a:p>
                  </a:txBody>
                  <a:tcPr/>
                </a:tc>
                <a:tc>
                  <a:txBody>
                    <a:bodyPr/>
                    <a:lstStyle/>
                    <a:p>
                      <a:endParaRPr lang="en-US" sz="1600" i="0" dirty="0"/>
                    </a:p>
                  </a:txBody>
                  <a:tcPr/>
                </a:tc>
                <a:extLst>
                  <a:ext uri="{0D108BD9-81ED-4DB2-BD59-A6C34878D82A}">
                    <a16:rowId xmlns:a16="http://schemas.microsoft.com/office/drawing/2014/main" val="251601058"/>
                  </a:ext>
                </a:extLst>
              </a:tr>
            </a:tbl>
          </a:graphicData>
        </a:graphic>
      </p:graphicFrame>
      <p:graphicFrame>
        <p:nvGraphicFramePr>
          <p:cNvPr id="6" name="Table 5">
            <a:extLst>
              <a:ext uri="{FF2B5EF4-FFF2-40B4-BE49-F238E27FC236}">
                <a16:creationId xmlns:a16="http://schemas.microsoft.com/office/drawing/2014/main" id="{8C17546F-9FB0-C74E-B772-E18D566E3F1A}"/>
              </a:ext>
            </a:extLst>
          </p:cNvPr>
          <p:cNvGraphicFramePr>
            <a:graphicFrameLocks noGrp="1"/>
          </p:cNvGraphicFramePr>
          <p:nvPr>
            <p:extLst>
              <p:ext uri="{D42A27DB-BD31-4B8C-83A1-F6EECF244321}">
                <p14:modId xmlns:p14="http://schemas.microsoft.com/office/powerpoint/2010/main" val="1387694984"/>
              </p:ext>
            </p:extLst>
          </p:nvPr>
        </p:nvGraphicFramePr>
        <p:xfrm>
          <a:off x="838200" y="3868531"/>
          <a:ext cx="10515600" cy="289560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3519871324"/>
                    </a:ext>
                  </a:extLst>
                </a:gridCol>
                <a:gridCol w="5257800">
                  <a:extLst>
                    <a:ext uri="{9D8B030D-6E8A-4147-A177-3AD203B41FA5}">
                      <a16:colId xmlns:a16="http://schemas.microsoft.com/office/drawing/2014/main" val="2879070846"/>
                    </a:ext>
                  </a:extLst>
                </a:gridCol>
              </a:tblGrid>
              <a:tr h="282404">
                <a:tc>
                  <a:txBody>
                    <a:bodyPr/>
                    <a:lstStyle/>
                    <a:p>
                      <a:r>
                        <a:rPr lang="en-US" sz="2000" dirty="0"/>
                        <a:t>Bad Material Property</a:t>
                      </a:r>
                    </a:p>
                  </a:txBody>
                  <a:tcPr/>
                </a:tc>
                <a:tc>
                  <a:txBody>
                    <a:bodyPr/>
                    <a:lstStyle/>
                    <a:p>
                      <a:r>
                        <a:rPr lang="en-US" sz="2000" dirty="0"/>
                        <a:t>Good Material/App Property that Cancels It</a:t>
                      </a:r>
                    </a:p>
                  </a:txBody>
                  <a:tcPr/>
                </a:tc>
                <a:extLst>
                  <a:ext uri="{0D108BD9-81ED-4DB2-BD59-A6C34878D82A}">
                    <a16:rowId xmlns:a16="http://schemas.microsoft.com/office/drawing/2014/main" val="1944635223"/>
                  </a:ext>
                </a:extLst>
              </a:tr>
              <a:tr h="412745">
                <a:tc>
                  <a:txBody>
                    <a:bodyPr/>
                    <a:lstStyle/>
                    <a:p>
                      <a:r>
                        <a:rPr lang="en-US" sz="1600" dirty="0"/>
                        <a:t>NEM relays: much slower switching than transistors</a:t>
                      </a:r>
                    </a:p>
                  </a:txBody>
                  <a:tcPr/>
                </a:tc>
                <a:tc>
                  <a:txBody>
                    <a:bodyPr/>
                    <a:lstStyle/>
                    <a:p>
                      <a:r>
                        <a:rPr lang="en-US" sz="1600" dirty="0"/>
                        <a:t>Used for </a:t>
                      </a:r>
                      <a:r>
                        <a:rPr lang="en-US" sz="1600" b="1" dirty="0"/>
                        <a:t>routing only</a:t>
                      </a:r>
                      <a:r>
                        <a:rPr lang="en-US" sz="1600" dirty="0"/>
                        <a:t>: only switches once on startup, hysteresis enables dual function as memory and router</a:t>
                      </a:r>
                    </a:p>
                  </a:txBody>
                  <a:tcPr/>
                </a:tc>
                <a:extLst>
                  <a:ext uri="{0D108BD9-81ED-4DB2-BD59-A6C34878D82A}">
                    <a16:rowId xmlns:a16="http://schemas.microsoft.com/office/drawing/2014/main" val="3706824115"/>
                  </a:ext>
                </a:extLst>
              </a:tr>
              <a:tr h="264301">
                <a:tc>
                  <a:txBody>
                    <a:bodyPr/>
                    <a:lstStyle/>
                    <a:p>
                      <a:r>
                        <a:rPr lang="en-US" sz="1600" dirty="0"/>
                        <a:t>NEM relays: larger than transistors</a:t>
                      </a:r>
                    </a:p>
                  </a:txBody>
                  <a:tcPr/>
                </a:tc>
                <a:tc>
                  <a:txBody>
                    <a:bodyPr/>
                    <a:lstStyle/>
                    <a:p>
                      <a:r>
                        <a:rPr lang="en-US" sz="1600" dirty="0"/>
                        <a:t>Used for routing only and integrated in 3D</a:t>
                      </a:r>
                    </a:p>
                  </a:txBody>
                  <a:tcPr/>
                </a:tc>
                <a:extLst>
                  <a:ext uri="{0D108BD9-81ED-4DB2-BD59-A6C34878D82A}">
                    <a16:rowId xmlns:a16="http://schemas.microsoft.com/office/drawing/2014/main" val="2165834262"/>
                  </a:ext>
                </a:extLst>
              </a:tr>
              <a:tr h="26430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NEM relays: storage using hysteresis is volatile</a:t>
                      </a:r>
                    </a:p>
                  </a:txBody>
                  <a:tcPr/>
                </a:tc>
                <a:tc>
                  <a:txBody>
                    <a:bodyPr/>
                    <a:lstStyle/>
                    <a:p>
                      <a:r>
                        <a:rPr lang="en-US" sz="1600" dirty="0"/>
                        <a:t>RRAM is nonvolatile: integration enables nonvolatility</a:t>
                      </a:r>
                    </a:p>
                  </a:txBody>
                  <a:tcPr/>
                </a:tc>
                <a:extLst>
                  <a:ext uri="{0D108BD9-81ED-4DB2-BD59-A6C34878D82A}">
                    <a16:rowId xmlns:a16="http://schemas.microsoft.com/office/drawing/2014/main" val="798814979"/>
                  </a:ext>
                </a:extLst>
              </a:tr>
              <a:tr h="238957">
                <a:tc>
                  <a:txBody>
                    <a:bodyPr/>
                    <a:lstStyle/>
                    <a:p>
                      <a:r>
                        <a:rPr lang="en-US" sz="1600" dirty="0"/>
                        <a:t>NEM relays: higher V</a:t>
                      </a:r>
                      <a:r>
                        <a:rPr lang="en-US" sz="1600" baseline="-25000" dirty="0"/>
                        <a:t>g</a:t>
                      </a:r>
                      <a:r>
                        <a:rPr lang="en-US" sz="1600" dirty="0"/>
                        <a:t> required than CMOS</a:t>
                      </a:r>
                    </a:p>
                  </a:txBody>
                  <a:tcPr/>
                </a:tc>
                <a:tc>
                  <a:txBody>
                    <a:bodyPr/>
                    <a:lstStyle/>
                    <a:p>
                      <a:r>
                        <a:rPr lang="en-US" sz="1600" dirty="0"/>
                        <a:t>RRAM variable resistance allows analog control of V</a:t>
                      </a:r>
                      <a:r>
                        <a:rPr lang="en-US" sz="1600" baseline="-25000" dirty="0"/>
                        <a:t>g</a:t>
                      </a:r>
                      <a:endParaRPr lang="en-US" sz="1600" dirty="0"/>
                    </a:p>
                  </a:txBody>
                  <a:tcPr/>
                </a:tc>
                <a:extLst>
                  <a:ext uri="{0D108BD9-81ED-4DB2-BD59-A6C34878D82A}">
                    <a16:rowId xmlns:a16="http://schemas.microsoft.com/office/drawing/2014/main" val="269627218"/>
                  </a:ext>
                </a:extLst>
              </a:tr>
              <a:tr h="238957">
                <a:tc>
                  <a:txBody>
                    <a:bodyPr/>
                    <a:lstStyle/>
                    <a:p>
                      <a:r>
                        <a:rPr lang="en-US" sz="1600" dirty="0"/>
                        <a:t>RRAM: larger write energy</a:t>
                      </a:r>
                    </a:p>
                  </a:txBody>
                  <a:tcPr/>
                </a:tc>
                <a:tc>
                  <a:txBody>
                    <a:bodyPr/>
                    <a:lstStyle/>
                    <a:p>
                      <a:r>
                        <a:rPr lang="en-US" sz="1600" dirty="0"/>
                        <a:t>RRAM is used as ROM</a:t>
                      </a:r>
                    </a:p>
                  </a:txBody>
                  <a:tcPr/>
                </a:tc>
                <a:extLst>
                  <a:ext uri="{0D108BD9-81ED-4DB2-BD59-A6C34878D82A}">
                    <a16:rowId xmlns:a16="http://schemas.microsoft.com/office/drawing/2014/main" val="967738544"/>
                  </a:ext>
                </a:extLst>
              </a:tr>
              <a:tr h="238957">
                <a:tc>
                  <a:txBody>
                    <a:bodyPr/>
                    <a:lstStyle/>
                    <a:p>
                      <a:r>
                        <a:rPr lang="en-US" sz="1600" dirty="0"/>
                        <a:t>RRAM: sense amp to decode takes up area</a:t>
                      </a:r>
                    </a:p>
                  </a:txBody>
                  <a:tcPr/>
                </a:tc>
                <a:tc>
                  <a:txBody>
                    <a:bodyPr/>
                    <a:lstStyle/>
                    <a:p>
                      <a:r>
                        <a:rPr lang="en-US" sz="1600" dirty="0"/>
                        <a:t>NEM relays have infinite subthreshold slope, so single relay can act as decoder</a:t>
                      </a:r>
                    </a:p>
                  </a:txBody>
                  <a:tcPr/>
                </a:tc>
                <a:extLst>
                  <a:ext uri="{0D108BD9-81ED-4DB2-BD59-A6C34878D82A}">
                    <a16:rowId xmlns:a16="http://schemas.microsoft.com/office/drawing/2014/main" val="4140502229"/>
                  </a:ext>
                </a:extLst>
              </a:tr>
            </a:tbl>
          </a:graphicData>
        </a:graphic>
      </p:graphicFrame>
      <p:sp>
        <p:nvSpPr>
          <p:cNvPr id="3" name="TextBox 2">
            <a:extLst>
              <a:ext uri="{FF2B5EF4-FFF2-40B4-BE49-F238E27FC236}">
                <a16:creationId xmlns:a16="http://schemas.microsoft.com/office/drawing/2014/main" id="{4821E7D0-7D88-884E-80BD-3414EBE492F4}"/>
              </a:ext>
            </a:extLst>
          </p:cNvPr>
          <p:cNvSpPr txBox="1"/>
          <p:nvPr/>
        </p:nvSpPr>
        <p:spPr>
          <a:xfrm>
            <a:off x="2172929" y="2038339"/>
            <a:ext cx="7846141" cy="3416320"/>
          </a:xfrm>
          <a:prstGeom prst="rect">
            <a:avLst/>
          </a:prstGeom>
          <a:solidFill>
            <a:schemeClr val="bg1"/>
          </a:solidFill>
        </p:spPr>
        <p:txBody>
          <a:bodyPr wrap="square" rtlCol="0">
            <a:spAutoFit/>
          </a:bodyPr>
          <a:lstStyle/>
          <a:p>
            <a:pPr algn="ctr"/>
            <a:r>
              <a:rPr lang="en-US" sz="5400" b="1" dirty="0">
                <a:solidFill>
                  <a:srgbClr val="FF0000"/>
                </a:solidFill>
              </a:rPr>
              <a:t>RESULT: Architecture is entirely free of transistors, so can be implemented 100% in BEOL i.e. 3D</a:t>
            </a:r>
          </a:p>
        </p:txBody>
      </p:sp>
    </p:spTree>
    <p:extLst>
      <p:ext uri="{BB962C8B-B14F-4D97-AF65-F5344CB8AC3E}">
        <p14:creationId xmlns:p14="http://schemas.microsoft.com/office/powerpoint/2010/main" val="634523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mph" presetSubtype="0" nodeType="withEffect">
                                  <p:stCondLst>
                                    <p:cond delay="0"/>
                                  </p:stCondLst>
                                  <p:childTnLst>
                                    <p:set>
                                      <p:cBhvr>
                                        <p:cTn id="6" dur="indefinite"/>
                                        <p:tgtEl>
                                          <p:spTgt spid="4"/>
                                        </p:tgtEl>
                                        <p:attrNameLst>
                                          <p:attrName>style.opacity</p:attrName>
                                        </p:attrNameLst>
                                      </p:cBhvr>
                                      <p:to>
                                        <p:strVal val="0.25"/>
                                      </p:to>
                                    </p:set>
                                    <p:animEffect filter="image" prLst="opacity: 0.25">
                                      <p:cBhvr rctx="IE">
                                        <p:cTn id="7" dur="indefinite"/>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6984D-DDD1-8444-8A65-3A106B5EF723}"/>
              </a:ext>
            </a:extLst>
          </p:cNvPr>
          <p:cNvSpPr>
            <a:spLocks noGrp="1"/>
          </p:cNvSpPr>
          <p:nvPr>
            <p:ph type="title"/>
          </p:nvPr>
        </p:nvSpPr>
        <p:spPr/>
        <p:txBody>
          <a:bodyPr/>
          <a:lstStyle/>
          <a:p>
            <a:r>
              <a:rPr lang="en-US" dirty="0"/>
              <a:t>Preliminary SPICE Simulations</a:t>
            </a:r>
          </a:p>
        </p:txBody>
      </p:sp>
      <p:sp>
        <p:nvSpPr>
          <p:cNvPr id="3" name="Content Placeholder 2">
            <a:extLst>
              <a:ext uri="{FF2B5EF4-FFF2-40B4-BE49-F238E27FC236}">
                <a16:creationId xmlns:a16="http://schemas.microsoft.com/office/drawing/2014/main" id="{D537AB5D-5098-2749-9701-7E80CB5C3ADA}"/>
              </a:ext>
            </a:extLst>
          </p:cNvPr>
          <p:cNvSpPr>
            <a:spLocks noGrp="1"/>
          </p:cNvSpPr>
          <p:nvPr>
            <p:ph idx="1"/>
          </p:nvPr>
        </p:nvSpPr>
        <p:spPr/>
        <p:txBody>
          <a:bodyPr/>
          <a:lstStyle/>
          <a:p>
            <a:r>
              <a:rPr lang="en-US" dirty="0"/>
              <a:t>Using simplest RRAM+NEM relay HSPICE models</a:t>
            </a:r>
          </a:p>
          <a:p>
            <a:pPr lvl="1"/>
            <a:r>
              <a:rPr lang="en-US" dirty="0"/>
              <a:t>Lumped models written in Verilog-A</a:t>
            </a:r>
          </a:p>
          <a:p>
            <a:pPr lvl="1"/>
            <a:r>
              <a:rPr lang="en-US" dirty="0"/>
              <a:t>Abrupt switching behavior (pretty unrealistic)</a:t>
            </a:r>
          </a:p>
          <a:p>
            <a:pPr lvl="1"/>
            <a:r>
              <a:rPr lang="en-US" dirty="0"/>
              <a:t>Not accounting for device variability, nonlinear effects, etc.</a:t>
            </a:r>
          </a:p>
          <a:p>
            <a:r>
              <a:rPr lang="en-US" dirty="0"/>
              <a:t>Tested all possible valid state transitions with time trace</a:t>
            </a:r>
          </a:p>
          <a:p>
            <a:r>
              <a:rPr lang="en-US" dirty="0"/>
              <a:t>Tested with small crossbar array (3x3)</a:t>
            </a:r>
          </a:p>
          <a:p>
            <a:r>
              <a:rPr lang="en-US" b="1" dirty="0"/>
              <a:t>Future work: use more accurate models</a:t>
            </a:r>
          </a:p>
        </p:txBody>
      </p:sp>
    </p:spTree>
    <p:extLst>
      <p:ext uri="{BB962C8B-B14F-4D97-AF65-F5344CB8AC3E}">
        <p14:creationId xmlns:p14="http://schemas.microsoft.com/office/powerpoint/2010/main" val="7273864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CB16A-1D84-E14E-BB0B-92F36C401053}"/>
              </a:ext>
            </a:extLst>
          </p:cNvPr>
          <p:cNvSpPr>
            <a:spLocks noGrp="1"/>
          </p:cNvSpPr>
          <p:nvPr>
            <p:ph type="title"/>
          </p:nvPr>
        </p:nvSpPr>
        <p:spPr/>
        <p:txBody>
          <a:bodyPr/>
          <a:lstStyle/>
          <a:p>
            <a:r>
              <a:rPr lang="en-US" dirty="0"/>
              <a:t>Valid state transitions</a:t>
            </a:r>
          </a:p>
        </p:txBody>
      </p:sp>
      <p:pic>
        <p:nvPicPr>
          <p:cNvPr id="5" name="Content Placeholder 4">
            <a:extLst>
              <a:ext uri="{FF2B5EF4-FFF2-40B4-BE49-F238E27FC236}">
                <a16:creationId xmlns:a16="http://schemas.microsoft.com/office/drawing/2014/main" id="{A7B9BD15-69C6-F14C-9764-032BFFFC6A83}"/>
              </a:ext>
            </a:extLst>
          </p:cNvPr>
          <p:cNvPicPr>
            <a:picLocks noGrp="1" noChangeAspect="1"/>
          </p:cNvPicPr>
          <p:nvPr>
            <p:ph idx="1"/>
          </p:nvPr>
        </p:nvPicPr>
        <p:blipFill rotWithShape="1">
          <a:blip r:embed="rId2"/>
          <a:srcRect l="5808" t="69537" r="23183" b="2736"/>
          <a:stretch/>
        </p:blipFill>
        <p:spPr>
          <a:xfrm>
            <a:off x="1810889" y="1690688"/>
            <a:ext cx="8570222" cy="4330701"/>
          </a:xfrm>
        </p:spPr>
      </p:pic>
    </p:spTree>
    <p:extLst>
      <p:ext uri="{BB962C8B-B14F-4D97-AF65-F5344CB8AC3E}">
        <p14:creationId xmlns:p14="http://schemas.microsoft.com/office/powerpoint/2010/main" val="41664955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F8996-81EA-A64D-BBE2-EB70B18CD9CA}"/>
              </a:ext>
            </a:extLst>
          </p:cNvPr>
          <p:cNvSpPr>
            <a:spLocks noGrp="1"/>
          </p:cNvSpPr>
          <p:nvPr>
            <p:ph type="title"/>
          </p:nvPr>
        </p:nvSpPr>
        <p:spPr>
          <a:xfrm>
            <a:off x="838200" y="-116442"/>
            <a:ext cx="10515600" cy="1325563"/>
          </a:xfrm>
        </p:spPr>
        <p:txBody>
          <a:bodyPr/>
          <a:lstStyle/>
          <a:p>
            <a:r>
              <a:rPr lang="en-US" dirty="0"/>
              <a:t>Time trace of valid state transitions in HSPICE</a:t>
            </a:r>
          </a:p>
        </p:txBody>
      </p:sp>
      <p:pic>
        <p:nvPicPr>
          <p:cNvPr id="5" name="Content Placeholder 4">
            <a:extLst>
              <a:ext uri="{FF2B5EF4-FFF2-40B4-BE49-F238E27FC236}">
                <a16:creationId xmlns:a16="http://schemas.microsoft.com/office/drawing/2014/main" id="{238B1D43-8B0B-E44D-915E-7968F01FE2DB}"/>
              </a:ext>
            </a:extLst>
          </p:cNvPr>
          <p:cNvPicPr>
            <a:picLocks noGrp="1" noChangeAspect="1"/>
          </p:cNvPicPr>
          <p:nvPr>
            <p:ph idx="1"/>
          </p:nvPr>
        </p:nvPicPr>
        <p:blipFill rotWithShape="1">
          <a:blip r:embed="rId2"/>
          <a:srcRect t="10581" b="5713"/>
          <a:stretch/>
        </p:blipFill>
        <p:spPr>
          <a:xfrm>
            <a:off x="475151" y="1371600"/>
            <a:ext cx="11241698" cy="5349875"/>
          </a:xfrm>
        </p:spPr>
      </p:pic>
      <p:grpSp>
        <p:nvGrpSpPr>
          <p:cNvPr id="24" name="Group 23">
            <a:extLst>
              <a:ext uri="{FF2B5EF4-FFF2-40B4-BE49-F238E27FC236}">
                <a16:creationId xmlns:a16="http://schemas.microsoft.com/office/drawing/2014/main" id="{B70B555D-F261-6245-A675-F6127A945E85}"/>
              </a:ext>
            </a:extLst>
          </p:cNvPr>
          <p:cNvGrpSpPr/>
          <p:nvPr/>
        </p:nvGrpSpPr>
        <p:grpSpPr>
          <a:xfrm>
            <a:off x="2984500" y="1025525"/>
            <a:ext cx="7213600" cy="5349875"/>
            <a:chOff x="2984500" y="1485900"/>
            <a:chExt cx="7213600" cy="4889500"/>
          </a:xfrm>
        </p:grpSpPr>
        <p:cxnSp>
          <p:nvCxnSpPr>
            <p:cNvPr id="7" name="Straight Connector 6">
              <a:extLst>
                <a:ext uri="{FF2B5EF4-FFF2-40B4-BE49-F238E27FC236}">
                  <a16:creationId xmlns:a16="http://schemas.microsoft.com/office/drawing/2014/main" id="{92063BEB-29E4-824B-9693-8106A7BF275F}"/>
                </a:ext>
              </a:extLst>
            </p:cNvPr>
            <p:cNvCxnSpPr/>
            <p:nvPr/>
          </p:nvCxnSpPr>
          <p:spPr>
            <a:xfrm>
              <a:off x="29845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C4BC4E4-5C51-E44A-B8C1-D87A56DD551D}"/>
                </a:ext>
              </a:extLst>
            </p:cNvPr>
            <p:cNvCxnSpPr/>
            <p:nvPr/>
          </p:nvCxnSpPr>
          <p:spPr>
            <a:xfrm>
              <a:off x="37084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AEA8F0AC-534E-3349-B871-4657A8B47A7E}"/>
                </a:ext>
              </a:extLst>
            </p:cNvPr>
            <p:cNvCxnSpPr/>
            <p:nvPr/>
          </p:nvCxnSpPr>
          <p:spPr>
            <a:xfrm>
              <a:off x="44196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FB75235-37E1-1A4B-A8E6-742C27A10AFD}"/>
                </a:ext>
              </a:extLst>
            </p:cNvPr>
            <p:cNvCxnSpPr/>
            <p:nvPr/>
          </p:nvCxnSpPr>
          <p:spPr>
            <a:xfrm>
              <a:off x="51435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DDC88EA-F157-C145-9B5C-D6D51E0D53AF}"/>
                </a:ext>
              </a:extLst>
            </p:cNvPr>
            <p:cNvCxnSpPr/>
            <p:nvPr/>
          </p:nvCxnSpPr>
          <p:spPr>
            <a:xfrm>
              <a:off x="58674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EB9A0262-B67F-3F49-96E9-FBAF44C303F4}"/>
                </a:ext>
              </a:extLst>
            </p:cNvPr>
            <p:cNvCxnSpPr/>
            <p:nvPr/>
          </p:nvCxnSpPr>
          <p:spPr>
            <a:xfrm>
              <a:off x="65913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D2106A7-18AB-194F-AEF0-0E2237C81C5F}"/>
                </a:ext>
              </a:extLst>
            </p:cNvPr>
            <p:cNvCxnSpPr/>
            <p:nvPr/>
          </p:nvCxnSpPr>
          <p:spPr>
            <a:xfrm>
              <a:off x="73152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073E564-652B-B94C-9F0F-98F8A61A77B2}"/>
                </a:ext>
              </a:extLst>
            </p:cNvPr>
            <p:cNvCxnSpPr/>
            <p:nvPr/>
          </p:nvCxnSpPr>
          <p:spPr>
            <a:xfrm>
              <a:off x="80264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1357E41-AD52-8848-8070-F2E940DD7CC0}"/>
                </a:ext>
              </a:extLst>
            </p:cNvPr>
            <p:cNvCxnSpPr/>
            <p:nvPr/>
          </p:nvCxnSpPr>
          <p:spPr>
            <a:xfrm>
              <a:off x="87503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BC8FBD2-34FC-434B-842A-5A72EA17CC4F}"/>
                </a:ext>
              </a:extLst>
            </p:cNvPr>
            <p:cNvCxnSpPr/>
            <p:nvPr/>
          </p:nvCxnSpPr>
          <p:spPr>
            <a:xfrm>
              <a:off x="94869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1681CC0-09FD-D34D-B3A0-8D9CB0A0CC0D}"/>
                </a:ext>
              </a:extLst>
            </p:cNvPr>
            <p:cNvCxnSpPr/>
            <p:nvPr/>
          </p:nvCxnSpPr>
          <p:spPr>
            <a:xfrm>
              <a:off x="101981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grpSp>
      <p:sp>
        <p:nvSpPr>
          <p:cNvPr id="19" name="TextBox 18">
            <a:extLst>
              <a:ext uri="{FF2B5EF4-FFF2-40B4-BE49-F238E27FC236}">
                <a16:creationId xmlns:a16="http://schemas.microsoft.com/office/drawing/2014/main" id="{9514B4CF-5BC5-1841-8CCE-32AD20CABFF9}"/>
              </a:ext>
            </a:extLst>
          </p:cNvPr>
          <p:cNvSpPr txBox="1"/>
          <p:nvPr/>
        </p:nvSpPr>
        <p:spPr>
          <a:xfrm>
            <a:off x="2157972" y="1039844"/>
            <a:ext cx="651140" cy="307777"/>
          </a:xfrm>
          <a:prstGeom prst="rect">
            <a:avLst/>
          </a:prstGeom>
          <a:noFill/>
        </p:spPr>
        <p:txBody>
          <a:bodyPr wrap="none" rtlCol="0">
            <a:spAutoFit/>
          </a:bodyPr>
          <a:lstStyle/>
          <a:p>
            <a:r>
              <a:rPr lang="en-US" sz="1400" b="1" dirty="0"/>
              <a:t>OFF_0</a:t>
            </a:r>
          </a:p>
        </p:txBody>
      </p:sp>
      <p:sp>
        <p:nvSpPr>
          <p:cNvPr id="21" name="TextBox 20">
            <a:extLst>
              <a:ext uri="{FF2B5EF4-FFF2-40B4-BE49-F238E27FC236}">
                <a16:creationId xmlns:a16="http://schemas.microsoft.com/office/drawing/2014/main" id="{8DF666E1-16D8-494F-A8F5-2EB5577C64C2}"/>
              </a:ext>
            </a:extLst>
          </p:cNvPr>
          <p:cNvSpPr txBox="1"/>
          <p:nvPr/>
        </p:nvSpPr>
        <p:spPr>
          <a:xfrm>
            <a:off x="3135269" y="1039844"/>
            <a:ext cx="445956" cy="307777"/>
          </a:xfrm>
          <a:prstGeom prst="rect">
            <a:avLst/>
          </a:prstGeom>
          <a:noFill/>
        </p:spPr>
        <p:txBody>
          <a:bodyPr wrap="none" rtlCol="0">
            <a:spAutoFit/>
          </a:bodyPr>
          <a:lstStyle/>
          <a:p>
            <a:r>
              <a:rPr lang="en-US" sz="1400" b="1" dirty="0"/>
              <a:t>SET</a:t>
            </a:r>
          </a:p>
        </p:txBody>
      </p:sp>
      <p:sp>
        <p:nvSpPr>
          <p:cNvPr id="22" name="TextBox 21">
            <a:extLst>
              <a:ext uri="{FF2B5EF4-FFF2-40B4-BE49-F238E27FC236}">
                <a16:creationId xmlns:a16="http://schemas.microsoft.com/office/drawing/2014/main" id="{1AC7C5A3-38E5-8945-BB1C-6DE1D32B548C}"/>
              </a:ext>
            </a:extLst>
          </p:cNvPr>
          <p:cNvSpPr txBox="1"/>
          <p:nvPr/>
        </p:nvSpPr>
        <p:spPr>
          <a:xfrm>
            <a:off x="3750723" y="1039844"/>
            <a:ext cx="651140" cy="307777"/>
          </a:xfrm>
          <a:prstGeom prst="rect">
            <a:avLst/>
          </a:prstGeom>
          <a:noFill/>
        </p:spPr>
        <p:txBody>
          <a:bodyPr wrap="none" rtlCol="0">
            <a:spAutoFit/>
          </a:bodyPr>
          <a:lstStyle/>
          <a:p>
            <a:r>
              <a:rPr lang="en-US" sz="1400" b="1" dirty="0"/>
              <a:t>OFF_1</a:t>
            </a:r>
          </a:p>
        </p:txBody>
      </p:sp>
      <p:sp>
        <p:nvSpPr>
          <p:cNvPr id="23" name="TextBox 22">
            <a:extLst>
              <a:ext uri="{FF2B5EF4-FFF2-40B4-BE49-F238E27FC236}">
                <a16:creationId xmlns:a16="http://schemas.microsoft.com/office/drawing/2014/main" id="{26844E00-69CE-8B4A-9D88-F5FCECC629BF}"/>
              </a:ext>
            </a:extLst>
          </p:cNvPr>
          <p:cNvSpPr txBox="1"/>
          <p:nvPr/>
        </p:nvSpPr>
        <p:spPr>
          <a:xfrm>
            <a:off x="4412152" y="1039844"/>
            <a:ext cx="768865" cy="307777"/>
          </a:xfrm>
          <a:prstGeom prst="rect">
            <a:avLst/>
          </a:prstGeom>
          <a:noFill/>
        </p:spPr>
        <p:txBody>
          <a:bodyPr wrap="none" rtlCol="0">
            <a:spAutoFit/>
          </a:bodyPr>
          <a:lstStyle/>
          <a:p>
            <a:r>
              <a:rPr lang="en-US" sz="1400" b="1" dirty="0"/>
              <a:t>COPY_1</a:t>
            </a:r>
          </a:p>
        </p:txBody>
      </p:sp>
      <p:sp>
        <p:nvSpPr>
          <p:cNvPr id="25" name="TextBox 24">
            <a:extLst>
              <a:ext uri="{FF2B5EF4-FFF2-40B4-BE49-F238E27FC236}">
                <a16:creationId xmlns:a16="http://schemas.microsoft.com/office/drawing/2014/main" id="{AFBB9677-565F-A447-ADD8-BB12A073CA83}"/>
              </a:ext>
            </a:extLst>
          </p:cNvPr>
          <p:cNvSpPr txBox="1"/>
          <p:nvPr/>
        </p:nvSpPr>
        <p:spPr>
          <a:xfrm>
            <a:off x="5124164" y="1039844"/>
            <a:ext cx="790601" cy="307777"/>
          </a:xfrm>
          <a:prstGeom prst="rect">
            <a:avLst/>
          </a:prstGeom>
          <a:noFill/>
        </p:spPr>
        <p:txBody>
          <a:bodyPr wrap="none" rtlCol="0">
            <a:spAutoFit/>
          </a:bodyPr>
          <a:lstStyle/>
          <a:p>
            <a:r>
              <a:rPr lang="en-US" sz="1400" b="1" dirty="0"/>
              <a:t>HOLD_1</a:t>
            </a:r>
          </a:p>
        </p:txBody>
      </p:sp>
      <p:sp>
        <p:nvSpPr>
          <p:cNvPr id="26" name="TextBox 25">
            <a:extLst>
              <a:ext uri="{FF2B5EF4-FFF2-40B4-BE49-F238E27FC236}">
                <a16:creationId xmlns:a16="http://schemas.microsoft.com/office/drawing/2014/main" id="{5B0B8B07-033D-7F43-84C2-208676F5AB1D}"/>
              </a:ext>
            </a:extLst>
          </p:cNvPr>
          <p:cNvSpPr txBox="1"/>
          <p:nvPr/>
        </p:nvSpPr>
        <p:spPr>
          <a:xfrm>
            <a:off x="5909707" y="1039844"/>
            <a:ext cx="651140" cy="307777"/>
          </a:xfrm>
          <a:prstGeom prst="rect">
            <a:avLst/>
          </a:prstGeom>
          <a:noFill/>
        </p:spPr>
        <p:txBody>
          <a:bodyPr wrap="none" rtlCol="0">
            <a:spAutoFit/>
          </a:bodyPr>
          <a:lstStyle/>
          <a:p>
            <a:r>
              <a:rPr lang="en-US" sz="1400" b="1" dirty="0"/>
              <a:t>OFF_1</a:t>
            </a:r>
          </a:p>
        </p:txBody>
      </p:sp>
      <p:sp>
        <p:nvSpPr>
          <p:cNvPr id="28" name="TextBox 27">
            <a:extLst>
              <a:ext uri="{FF2B5EF4-FFF2-40B4-BE49-F238E27FC236}">
                <a16:creationId xmlns:a16="http://schemas.microsoft.com/office/drawing/2014/main" id="{A344194C-A686-3A42-8E2C-ECB5E0A61FA6}"/>
              </a:ext>
            </a:extLst>
          </p:cNvPr>
          <p:cNvSpPr txBox="1"/>
          <p:nvPr/>
        </p:nvSpPr>
        <p:spPr>
          <a:xfrm>
            <a:off x="6655812" y="1058403"/>
            <a:ext cx="633379" cy="307777"/>
          </a:xfrm>
          <a:prstGeom prst="rect">
            <a:avLst/>
          </a:prstGeom>
          <a:noFill/>
        </p:spPr>
        <p:txBody>
          <a:bodyPr wrap="none" rtlCol="0">
            <a:spAutoFit/>
          </a:bodyPr>
          <a:lstStyle/>
          <a:p>
            <a:r>
              <a:rPr lang="en-US" sz="1400" b="1" dirty="0"/>
              <a:t>RESET</a:t>
            </a:r>
          </a:p>
        </p:txBody>
      </p:sp>
      <p:sp>
        <p:nvSpPr>
          <p:cNvPr id="29" name="TextBox 28">
            <a:extLst>
              <a:ext uri="{FF2B5EF4-FFF2-40B4-BE49-F238E27FC236}">
                <a16:creationId xmlns:a16="http://schemas.microsoft.com/office/drawing/2014/main" id="{C1331E00-C429-3845-8BF9-6AA30913F996}"/>
              </a:ext>
            </a:extLst>
          </p:cNvPr>
          <p:cNvSpPr txBox="1"/>
          <p:nvPr/>
        </p:nvSpPr>
        <p:spPr>
          <a:xfrm>
            <a:off x="7360353" y="1058403"/>
            <a:ext cx="651140" cy="307777"/>
          </a:xfrm>
          <a:prstGeom prst="rect">
            <a:avLst/>
          </a:prstGeom>
          <a:noFill/>
        </p:spPr>
        <p:txBody>
          <a:bodyPr wrap="none" rtlCol="0">
            <a:spAutoFit/>
          </a:bodyPr>
          <a:lstStyle/>
          <a:p>
            <a:r>
              <a:rPr lang="en-US" sz="1400" b="1" dirty="0"/>
              <a:t>OFF_1</a:t>
            </a:r>
          </a:p>
        </p:txBody>
      </p:sp>
      <p:sp>
        <p:nvSpPr>
          <p:cNvPr id="30" name="TextBox 29">
            <a:extLst>
              <a:ext uri="{FF2B5EF4-FFF2-40B4-BE49-F238E27FC236}">
                <a16:creationId xmlns:a16="http://schemas.microsoft.com/office/drawing/2014/main" id="{476E2A4E-29D9-5541-A8AB-BFB2F7966129}"/>
              </a:ext>
            </a:extLst>
          </p:cNvPr>
          <p:cNvSpPr txBox="1"/>
          <p:nvPr/>
        </p:nvSpPr>
        <p:spPr>
          <a:xfrm>
            <a:off x="8021782" y="1058403"/>
            <a:ext cx="768865" cy="307777"/>
          </a:xfrm>
          <a:prstGeom prst="rect">
            <a:avLst/>
          </a:prstGeom>
          <a:noFill/>
        </p:spPr>
        <p:txBody>
          <a:bodyPr wrap="none" rtlCol="0">
            <a:spAutoFit/>
          </a:bodyPr>
          <a:lstStyle/>
          <a:p>
            <a:r>
              <a:rPr lang="en-US" sz="1400" b="1" dirty="0"/>
              <a:t>COPY_1</a:t>
            </a:r>
          </a:p>
        </p:txBody>
      </p:sp>
      <p:sp>
        <p:nvSpPr>
          <p:cNvPr id="31" name="TextBox 30">
            <a:extLst>
              <a:ext uri="{FF2B5EF4-FFF2-40B4-BE49-F238E27FC236}">
                <a16:creationId xmlns:a16="http://schemas.microsoft.com/office/drawing/2014/main" id="{29874C1B-43C7-E944-9C03-56C7F83E6212}"/>
              </a:ext>
            </a:extLst>
          </p:cNvPr>
          <p:cNvSpPr txBox="1"/>
          <p:nvPr/>
        </p:nvSpPr>
        <p:spPr>
          <a:xfrm>
            <a:off x="8733794" y="1058403"/>
            <a:ext cx="790601" cy="307777"/>
          </a:xfrm>
          <a:prstGeom prst="rect">
            <a:avLst/>
          </a:prstGeom>
          <a:noFill/>
        </p:spPr>
        <p:txBody>
          <a:bodyPr wrap="none" rtlCol="0">
            <a:spAutoFit/>
          </a:bodyPr>
          <a:lstStyle/>
          <a:p>
            <a:r>
              <a:rPr lang="en-US" sz="1400" b="1" dirty="0"/>
              <a:t>HOLD_1</a:t>
            </a:r>
          </a:p>
        </p:txBody>
      </p:sp>
      <p:sp>
        <p:nvSpPr>
          <p:cNvPr id="32" name="TextBox 31">
            <a:extLst>
              <a:ext uri="{FF2B5EF4-FFF2-40B4-BE49-F238E27FC236}">
                <a16:creationId xmlns:a16="http://schemas.microsoft.com/office/drawing/2014/main" id="{A21C5BDF-BD29-0542-A159-0FD88A726379}"/>
              </a:ext>
            </a:extLst>
          </p:cNvPr>
          <p:cNvSpPr txBox="1"/>
          <p:nvPr/>
        </p:nvSpPr>
        <p:spPr>
          <a:xfrm>
            <a:off x="9519337" y="1058403"/>
            <a:ext cx="651140" cy="307777"/>
          </a:xfrm>
          <a:prstGeom prst="rect">
            <a:avLst/>
          </a:prstGeom>
          <a:noFill/>
        </p:spPr>
        <p:txBody>
          <a:bodyPr wrap="none" rtlCol="0">
            <a:spAutoFit/>
          </a:bodyPr>
          <a:lstStyle/>
          <a:p>
            <a:r>
              <a:rPr lang="en-US" sz="1400" b="1" dirty="0"/>
              <a:t>OFF_1</a:t>
            </a:r>
          </a:p>
        </p:txBody>
      </p:sp>
      <p:sp>
        <p:nvSpPr>
          <p:cNvPr id="33" name="TextBox 32">
            <a:extLst>
              <a:ext uri="{FF2B5EF4-FFF2-40B4-BE49-F238E27FC236}">
                <a16:creationId xmlns:a16="http://schemas.microsoft.com/office/drawing/2014/main" id="{B4F71359-C76D-984C-B891-A46CD4BD5D4A}"/>
              </a:ext>
            </a:extLst>
          </p:cNvPr>
          <p:cNvSpPr txBox="1"/>
          <p:nvPr/>
        </p:nvSpPr>
        <p:spPr>
          <a:xfrm>
            <a:off x="1130755" y="996848"/>
            <a:ext cx="864339" cy="369332"/>
          </a:xfrm>
          <a:prstGeom prst="rect">
            <a:avLst/>
          </a:prstGeom>
          <a:noFill/>
        </p:spPr>
        <p:txBody>
          <a:bodyPr wrap="none" rtlCol="0">
            <a:spAutoFit/>
          </a:bodyPr>
          <a:lstStyle/>
          <a:p>
            <a:r>
              <a:rPr lang="en-US" b="1" dirty="0"/>
              <a:t>MODE:</a:t>
            </a:r>
          </a:p>
        </p:txBody>
      </p:sp>
    </p:spTree>
    <p:extLst>
      <p:ext uri="{BB962C8B-B14F-4D97-AF65-F5344CB8AC3E}">
        <p14:creationId xmlns:p14="http://schemas.microsoft.com/office/powerpoint/2010/main" val="29175400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4518D-5821-D44C-B8CA-35712A4CC6A7}"/>
              </a:ext>
            </a:extLst>
          </p:cNvPr>
          <p:cNvSpPr>
            <a:spLocks noGrp="1"/>
          </p:cNvSpPr>
          <p:nvPr>
            <p:ph type="title"/>
          </p:nvPr>
        </p:nvSpPr>
        <p:spPr/>
        <p:txBody>
          <a:bodyPr/>
          <a:lstStyle/>
          <a:p>
            <a:r>
              <a:rPr lang="en-US" dirty="0"/>
              <a:t>Half-select problem</a:t>
            </a:r>
          </a:p>
        </p:txBody>
      </p:sp>
      <p:pic>
        <p:nvPicPr>
          <p:cNvPr id="5" name="Content Placeholder 4">
            <a:extLst>
              <a:ext uri="{FF2B5EF4-FFF2-40B4-BE49-F238E27FC236}">
                <a16:creationId xmlns:a16="http://schemas.microsoft.com/office/drawing/2014/main" id="{43F42AD7-F363-A240-BD7E-5B5DCA4AEE43}"/>
              </a:ext>
            </a:extLst>
          </p:cNvPr>
          <p:cNvPicPr>
            <a:picLocks noGrp="1" noChangeAspect="1"/>
          </p:cNvPicPr>
          <p:nvPr>
            <p:ph idx="1"/>
          </p:nvPr>
        </p:nvPicPr>
        <p:blipFill>
          <a:blip r:embed="rId2"/>
          <a:stretch>
            <a:fillRect/>
          </a:stretch>
        </p:blipFill>
        <p:spPr>
          <a:xfrm>
            <a:off x="4737893" y="1281411"/>
            <a:ext cx="5764213" cy="5424189"/>
          </a:xfrm>
        </p:spPr>
      </p:pic>
      <p:sp>
        <p:nvSpPr>
          <p:cNvPr id="6" name="TextBox 5">
            <a:extLst>
              <a:ext uri="{FF2B5EF4-FFF2-40B4-BE49-F238E27FC236}">
                <a16:creationId xmlns:a16="http://schemas.microsoft.com/office/drawing/2014/main" id="{B4EDAB00-D337-2C43-A6F7-DA3E205104D5}"/>
              </a:ext>
            </a:extLst>
          </p:cNvPr>
          <p:cNvSpPr txBox="1"/>
          <p:nvPr/>
        </p:nvSpPr>
        <p:spPr>
          <a:xfrm>
            <a:off x="838200" y="3320981"/>
            <a:ext cx="3187700" cy="1754326"/>
          </a:xfrm>
          <a:prstGeom prst="rect">
            <a:avLst/>
          </a:prstGeom>
          <a:noFill/>
        </p:spPr>
        <p:txBody>
          <a:bodyPr wrap="square" rtlCol="0">
            <a:spAutoFit/>
          </a:bodyPr>
          <a:lstStyle/>
          <a:p>
            <a:r>
              <a:rPr lang="en-US" dirty="0"/>
              <a:t>Avoiding write disturbance requires RRAM to have asymmetric SET/RESET voltages</a:t>
            </a:r>
          </a:p>
          <a:p>
            <a:endParaRPr lang="en-US" dirty="0"/>
          </a:p>
          <a:p>
            <a:r>
              <a:rPr lang="en-US" dirty="0"/>
              <a:t>Approximately speaking:</a:t>
            </a:r>
          </a:p>
          <a:p>
            <a:r>
              <a:rPr lang="en-US" dirty="0"/>
              <a:t>|V</a:t>
            </a:r>
            <a:r>
              <a:rPr lang="en-US" baseline="-25000" dirty="0"/>
              <a:t>SET</a:t>
            </a:r>
            <a:r>
              <a:rPr lang="en-US" dirty="0"/>
              <a:t>| &gt; |V</a:t>
            </a:r>
            <a:r>
              <a:rPr lang="en-US" baseline="-25000" dirty="0"/>
              <a:t>RST</a:t>
            </a:r>
            <a:r>
              <a:rPr lang="en-US" dirty="0"/>
              <a:t>|</a:t>
            </a:r>
          </a:p>
        </p:txBody>
      </p:sp>
    </p:spTree>
    <p:extLst>
      <p:ext uri="{BB962C8B-B14F-4D97-AF65-F5344CB8AC3E}">
        <p14:creationId xmlns:p14="http://schemas.microsoft.com/office/powerpoint/2010/main" val="35203415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B7C12-0257-1445-86C1-D87A1A1B7FB5}"/>
              </a:ext>
            </a:extLst>
          </p:cNvPr>
          <p:cNvSpPr>
            <a:spLocks noGrp="1"/>
          </p:cNvSpPr>
          <p:nvPr>
            <p:ph type="title"/>
          </p:nvPr>
        </p:nvSpPr>
        <p:spPr/>
        <p:txBody>
          <a:bodyPr/>
          <a:lstStyle/>
          <a:p>
            <a:r>
              <a:rPr lang="en-US" dirty="0"/>
              <a:t>Row/col controllers</a:t>
            </a:r>
          </a:p>
        </p:txBody>
      </p:sp>
      <p:sp>
        <p:nvSpPr>
          <p:cNvPr id="3" name="TextBox 2">
            <a:extLst>
              <a:ext uri="{FF2B5EF4-FFF2-40B4-BE49-F238E27FC236}">
                <a16:creationId xmlns:a16="http://schemas.microsoft.com/office/drawing/2014/main" id="{45844621-5F4E-874B-8D72-9649B8DA758E}"/>
              </a:ext>
            </a:extLst>
          </p:cNvPr>
          <p:cNvSpPr txBox="1"/>
          <p:nvPr/>
        </p:nvSpPr>
        <p:spPr>
          <a:xfrm>
            <a:off x="1091652" y="6279412"/>
            <a:ext cx="4448654" cy="369332"/>
          </a:xfrm>
          <a:prstGeom prst="rect">
            <a:avLst/>
          </a:prstGeom>
          <a:noFill/>
        </p:spPr>
        <p:txBody>
          <a:bodyPr wrap="none" rtlCol="0">
            <a:spAutoFit/>
          </a:bodyPr>
          <a:lstStyle/>
          <a:p>
            <a:r>
              <a:rPr lang="en-US" dirty="0"/>
              <a:t>Row decoder here, col decoder will be similar</a:t>
            </a:r>
          </a:p>
        </p:txBody>
      </p:sp>
      <p:grpSp>
        <p:nvGrpSpPr>
          <p:cNvPr id="12" name="Group 11">
            <a:extLst>
              <a:ext uri="{FF2B5EF4-FFF2-40B4-BE49-F238E27FC236}">
                <a16:creationId xmlns:a16="http://schemas.microsoft.com/office/drawing/2014/main" id="{0ACD110C-37C3-D441-B91E-C935DB065B92}"/>
              </a:ext>
            </a:extLst>
          </p:cNvPr>
          <p:cNvGrpSpPr/>
          <p:nvPr/>
        </p:nvGrpSpPr>
        <p:grpSpPr>
          <a:xfrm>
            <a:off x="-17871" y="1868807"/>
            <a:ext cx="6296976" cy="4244283"/>
            <a:chOff x="-17871" y="1868807"/>
            <a:chExt cx="6296976" cy="4244283"/>
          </a:xfrm>
        </p:grpSpPr>
        <p:cxnSp>
          <p:nvCxnSpPr>
            <p:cNvPr id="98" name="Straight Connector 97">
              <a:extLst>
                <a:ext uri="{FF2B5EF4-FFF2-40B4-BE49-F238E27FC236}">
                  <a16:creationId xmlns:a16="http://schemas.microsoft.com/office/drawing/2014/main" id="{51792696-472B-F845-9030-FD9EFD6F9B3D}"/>
                </a:ext>
              </a:extLst>
            </p:cNvPr>
            <p:cNvCxnSpPr>
              <a:cxnSpLocks/>
            </p:cNvCxnSpPr>
            <p:nvPr/>
          </p:nvCxnSpPr>
          <p:spPr>
            <a:xfrm>
              <a:off x="3855294" y="4407143"/>
              <a:ext cx="1764615"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7819D78A-49DB-1041-B963-23F6F52B47AE}"/>
                </a:ext>
              </a:extLst>
            </p:cNvPr>
            <p:cNvCxnSpPr>
              <a:cxnSpLocks/>
            </p:cNvCxnSpPr>
            <p:nvPr/>
          </p:nvCxnSpPr>
          <p:spPr>
            <a:xfrm>
              <a:off x="3874520" y="4808616"/>
              <a:ext cx="174538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C17A953E-F099-F446-B8A5-F08B7C3DC955}"/>
                </a:ext>
              </a:extLst>
            </p:cNvPr>
            <p:cNvCxnSpPr>
              <a:cxnSpLocks/>
            </p:cNvCxnSpPr>
            <p:nvPr/>
          </p:nvCxnSpPr>
          <p:spPr>
            <a:xfrm>
              <a:off x="3874520" y="5227250"/>
              <a:ext cx="174538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2A378C41-9444-4249-B34D-F4BAFD45290C}"/>
                </a:ext>
              </a:extLst>
            </p:cNvPr>
            <p:cNvCxnSpPr>
              <a:cxnSpLocks/>
            </p:cNvCxnSpPr>
            <p:nvPr/>
          </p:nvCxnSpPr>
          <p:spPr>
            <a:xfrm>
              <a:off x="3855293" y="5637730"/>
              <a:ext cx="1764616"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922090EA-BDFE-094D-B92D-8FE9F047556C}"/>
                </a:ext>
              </a:extLst>
            </p:cNvPr>
            <p:cNvCxnSpPr>
              <a:cxnSpLocks/>
            </p:cNvCxnSpPr>
            <p:nvPr/>
          </p:nvCxnSpPr>
          <p:spPr>
            <a:xfrm>
              <a:off x="2117075" y="4893864"/>
              <a:ext cx="67622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B435E90B-432D-194B-9C08-6BDC51A89374}"/>
                </a:ext>
              </a:extLst>
            </p:cNvPr>
            <p:cNvCxnSpPr>
              <a:cxnSpLocks/>
            </p:cNvCxnSpPr>
            <p:nvPr/>
          </p:nvCxnSpPr>
          <p:spPr>
            <a:xfrm>
              <a:off x="2135629" y="5314490"/>
              <a:ext cx="67622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681A7946-57D2-2D48-BDBF-783857D531F5}"/>
                </a:ext>
              </a:extLst>
            </p:cNvPr>
            <p:cNvCxnSpPr>
              <a:cxnSpLocks/>
            </p:cNvCxnSpPr>
            <p:nvPr/>
          </p:nvCxnSpPr>
          <p:spPr>
            <a:xfrm>
              <a:off x="2114380" y="4483264"/>
              <a:ext cx="67622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7F7BD32E-ED7E-D240-A82B-1D67613E2623}"/>
                </a:ext>
              </a:extLst>
            </p:cNvPr>
            <p:cNvCxnSpPr>
              <a:cxnSpLocks/>
            </p:cNvCxnSpPr>
            <p:nvPr/>
          </p:nvCxnSpPr>
          <p:spPr>
            <a:xfrm>
              <a:off x="2958638" y="4483264"/>
              <a:ext cx="67622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B6C53DDF-3419-444E-B536-D05E5EF20A89}"/>
                </a:ext>
              </a:extLst>
            </p:cNvPr>
            <p:cNvCxnSpPr>
              <a:cxnSpLocks/>
            </p:cNvCxnSpPr>
            <p:nvPr/>
          </p:nvCxnSpPr>
          <p:spPr>
            <a:xfrm>
              <a:off x="2869024" y="5560013"/>
              <a:ext cx="67622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7710E8AB-ED9F-3A44-8C4A-CCD8D5ACD779}"/>
                </a:ext>
              </a:extLst>
            </p:cNvPr>
            <p:cNvCxnSpPr>
              <a:cxnSpLocks/>
            </p:cNvCxnSpPr>
            <p:nvPr/>
          </p:nvCxnSpPr>
          <p:spPr>
            <a:xfrm>
              <a:off x="2392756" y="5714186"/>
              <a:ext cx="127613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86BC17E4-4FCC-B946-84D6-08DE50938C3C}"/>
                </a:ext>
              </a:extLst>
            </p:cNvPr>
            <p:cNvCxnSpPr>
              <a:cxnSpLocks/>
            </p:cNvCxnSpPr>
            <p:nvPr/>
          </p:nvCxnSpPr>
          <p:spPr>
            <a:xfrm>
              <a:off x="2980753" y="5314490"/>
              <a:ext cx="67622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57DE5045-458B-C74A-B66E-0FEDF106D3BE}"/>
                </a:ext>
              </a:extLst>
            </p:cNvPr>
            <p:cNvCxnSpPr>
              <a:cxnSpLocks/>
            </p:cNvCxnSpPr>
            <p:nvPr/>
          </p:nvCxnSpPr>
          <p:spPr>
            <a:xfrm>
              <a:off x="2977865" y="4893864"/>
              <a:ext cx="67622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F2122559-0FB3-AB4F-A3E1-B4C1BBF49BCB}"/>
                </a:ext>
              </a:extLst>
            </p:cNvPr>
            <p:cNvCxnSpPr>
              <a:cxnSpLocks/>
            </p:cNvCxnSpPr>
            <p:nvPr/>
          </p:nvCxnSpPr>
          <p:spPr>
            <a:xfrm>
              <a:off x="2869024" y="5140069"/>
              <a:ext cx="67622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B1809290-A6F3-0748-A187-AA0C6FBFD907}"/>
                </a:ext>
              </a:extLst>
            </p:cNvPr>
            <p:cNvCxnSpPr>
              <a:cxnSpLocks/>
            </p:cNvCxnSpPr>
            <p:nvPr/>
          </p:nvCxnSpPr>
          <p:spPr>
            <a:xfrm>
              <a:off x="2869024" y="4727701"/>
              <a:ext cx="67622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868C794F-A175-C04E-ACFF-16202AE5390D}"/>
                </a:ext>
              </a:extLst>
            </p:cNvPr>
            <p:cNvCxnSpPr>
              <a:cxnSpLocks/>
            </p:cNvCxnSpPr>
            <p:nvPr/>
          </p:nvCxnSpPr>
          <p:spPr>
            <a:xfrm>
              <a:off x="2869024" y="4325281"/>
              <a:ext cx="67622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276AC4CA-1474-F547-94C7-C255858B69BD}"/>
                </a:ext>
              </a:extLst>
            </p:cNvPr>
            <p:cNvSpPr/>
            <p:nvPr/>
          </p:nvSpPr>
          <p:spPr>
            <a:xfrm>
              <a:off x="837587" y="2256364"/>
              <a:ext cx="4617669" cy="3856726"/>
            </a:xfrm>
            <a:prstGeom prst="rect">
              <a:avLst/>
            </a:prstGeom>
            <a:noFill/>
            <a:ln w="38100">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nip Same Side Corner Rectangle 5">
              <a:extLst>
                <a:ext uri="{FF2B5EF4-FFF2-40B4-BE49-F238E27FC236}">
                  <a16:creationId xmlns:a16="http://schemas.microsoft.com/office/drawing/2014/main" id="{31669B93-70F0-DA4A-990F-D35861965B98}"/>
                </a:ext>
              </a:extLst>
            </p:cNvPr>
            <p:cNvSpPr/>
            <p:nvPr/>
          </p:nvSpPr>
          <p:spPr>
            <a:xfrm rot="5400000">
              <a:off x="855433" y="2771214"/>
              <a:ext cx="1093600" cy="662006"/>
            </a:xfrm>
            <a:prstGeom prst="snip2SameRect">
              <a:avLst>
                <a:gd name="adj1" fmla="val 50000"/>
                <a:gd name="adj2" fmla="val 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t>Voltage Selector</a:t>
              </a:r>
            </a:p>
          </p:txBody>
        </p:sp>
        <p:cxnSp>
          <p:nvCxnSpPr>
            <p:cNvPr id="8" name="Straight Connector 7">
              <a:extLst>
                <a:ext uri="{FF2B5EF4-FFF2-40B4-BE49-F238E27FC236}">
                  <a16:creationId xmlns:a16="http://schemas.microsoft.com/office/drawing/2014/main" id="{0760731A-07CD-804F-A6F9-E4F4D8723530}"/>
                </a:ext>
              </a:extLst>
            </p:cNvPr>
            <p:cNvCxnSpPr/>
            <p:nvPr/>
          </p:nvCxnSpPr>
          <p:spPr>
            <a:xfrm>
              <a:off x="681820" y="2665745"/>
              <a:ext cx="389411"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71D7EDD-C243-6843-B7FF-BCBEF37C4BC4}"/>
                </a:ext>
              </a:extLst>
            </p:cNvPr>
            <p:cNvCxnSpPr/>
            <p:nvPr/>
          </p:nvCxnSpPr>
          <p:spPr>
            <a:xfrm>
              <a:off x="681820" y="2970784"/>
              <a:ext cx="389411"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9C27CD6-C4C8-6E4A-BE80-57431A5CDB13}"/>
                </a:ext>
              </a:extLst>
            </p:cNvPr>
            <p:cNvCxnSpPr/>
            <p:nvPr/>
          </p:nvCxnSpPr>
          <p:spPr>
            <a:xfrm>
              <a:off x="681820" y="3264470"/>
              <a:ext cx="389411"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539D3C0-D868-144D-ABB4-4F522C0D4ECF}"/>
                </a:ext>
              </a:extLst>
            </p:cNvPr>
            <p:cNvCxnSpPr/>
            <p:nvPr/>
          </p:nvCxnSpPr>
          <p:spPr>
            <a:xfrm>
              <a:off x="681821" y="3541925"/>
              <a:ext cx="389411"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DE1AEE45-5A77-4542-A749-F5F9C4497C7A}"/>
                </a:ext>
              </a:extLst>
            </p:cNvPr>
            <p:cNvSpPr txBox="1"/>
            <p:nvPr/>
          </p:nvSpPr>
          <p:spPr>
            <a:xfrm>
              <a:off x="32475" y="2456507"/>
              <a:ext cx="649344" cy="361759"/>
            </a:xfrm>
            <a:prstGeom prst="rect">
              <a:avLst/>
            </a:prstGeom>
            <a:noFill/>
          </p:spPr>
          <p:txBody>
            <a:bodyPr wrap="none" rtlCol="0">
              <a:spAutoFit/>
            </a:bodyPr>
            <a:lstStyle/>
            <a:p>
              <a:r>
                <a:rPr lang="en-US" b="1" dirty="0"/>
                <a:t>V</a:t>
              </a:r>
              <a:r>
                <a:rPr lang="en-US" b="1" baseline="-25000" dirty="0"/>
                <a:t>COPY</a:t>
              </a:r>
              <a:endParaRPr lang="en-US" b="1" dirty="0"/>
            </a:p>
          </p:txBody>
        </p:sp>
        <p:sp>
          <p:nvSpPr>
            <p:cNvPr id="15" name="TextBox 14">
              <a:extLst>
                <a:ext uri="{FF2B5EF4-FFF2-40B4-BE49-F238E27FC236}">
                  <a16:creationId xmlns:a16="http://schemas.microsoft.com/office/drawing/2014/main" id="{C4034918-8438-7442-9AB0-28B6F0C15E7C}"/>
                </a:ext>
              </a:extLst>
            </p:cNvPr>
            <p:cNvSpPr txBox="1"/>
            <p:nvPr/>
          </p:nvSpPr>
          <p:spPr>
            <a:xfrm>
              <a:off x="38806" y="2733960"/>
              <a:ext cx="672331" cy="361759"/>
            </a:xfrm>
            <a:prstGeom prst="rect">
              <a:avLst/>
            </a:prstGeom>
            <a:noFill/>
          </p:spPr>
          <p:txBody>
            <a:bodyPr wrap="none" rtlCol="0">
              <a:spAutoFit/>
            </a:bodyPr>
            <a:lstStyle/>
            <a:p>
              <a:r>
                <a:rPr lang="en-US" b="1" dirty="0"/>
                <a:t>V</a:t>
              </a:r>
              <a:r>
                <a:rPr lang="en-US" b="1" baseline="-25000" dirty="0"/>
                <a:t>HOLD</a:t>
              </a:r>
              <a:endParaRPr lang="en-US" b="1" dirty="0"/>
            </a:p>
          </p:txBody>
        </p:sp>
        <p:sp>
          <p:nvSpPr>
            <p:cNvPr id="16" name="Rectangle 15">
              <a:extLst>
                <a:ext uri="{FF2B5EF4-FFF2-40B4-BE49-F238E27FC236}">
                  <a16:creationId xmlns:a16="http://schemas.microsoft.com/office/drawing/2014/main" id="{8DC10234-87F5-0F4D-959D-DB820E69C24A}"/>
                </a:ext>
              </a:extLst>
            </p:cNvPr>
            <p:cNvSpPr/>
            <p:nvPr/>
          </p:nvSpPr>
          <p:spPr>
            <a:xfrm>
              <a:off x="1188059" y="4090344"/>
              <a:ext cx="1440825" cy="18748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4:1 Decoder</a:t>
              </a:r>
            </a:p>
          </p:txBody>
        </p:sp>
        <p:sp>
          <p:nvSpPr>
            <p:cNvPr id="17" name="TextBox 16">
              <a:extLst>
                <a:ext uri="{FF2B5EF4-FFF2-40B4-BE49-F238E27FC236}">
                  <a16:creationId xmlns:a16="http://schemas.microsoft.com/office/drawing/2014/main" id="{73B54D20-9B58-8348-9F81-1132AA245CB6}"/>
                </a:ext>
              </a:extLst>
            </p:cNvPr>
            <p:cNvSpPr txBox="1"/>
            <p:nvPr/>
          </p:nvSpPr>
          <p:spPr>
            <a:xfrm>
              <a:off x="76865" y="3020373"/>
              <a:ext cx="596211" cy="361759"/>
            </a:xfrm>
            <a:prstGeom prst="rect">
              <a:avLst/>
            </a:prstGeom>
            <a:noFill/>
          </p:spPr>
          <p:txBody>
            <a:bodyPr wrap="none" rtlCol="0">
              <a:spAutoFit/>
            </a:bodyPr>
            <a:lstStyle/>
            <a:p>
              <a:r>
                <a:rPr lang="en-US" b="1" dirty="0"/>
                <a:t>V’</a:t>
              </a:r>
              <a:r>
                <a:rPr lang="en-US" b="1" baseline="-25000" dirty="0"/>
                <a:t>SET</a:t>
              </a:r>
              <a:endParaRPr lang="en-US" b="1" dirty="0"/>
            </a:p>
          </p:txBody>
        </p:sp>
        <p:sp>
          <p:nvSpPr>
            <p:cNvPr id="18" name="TextBox 17">
              <a:extLst>
                <a:ext uri="{FF2B5EF4-FFF2-40B4-BE49-F238E27FC236}">
                  <a16:creationId xmlns:a16="http://schemas.microsoft.com/office/drawing/2014/main" id="{ED0C34CA-A6BD-5847-8F33-AF9F0F3C042A}"/>
                </a:ext>
              </a:extLst>
            </p:cNvPr>
            <p:cNvSpPr txBox="1"/>
            <p:nvPr/>
          </p:nvSpPr>
          <p:spPr>
            <a:xfrm>
              <a:off x="9800" y="3297827"/>
              <a:ext cx="753350" cy="361759"/>
            </a:xfrm>
            <a:prstGeom prst="rect">
              <a:avLst/>
            </a:prstGeom>
            <a:noFill/>
          </p:spPr>
          <p:txBody>
            <a:bodyPr wrap="none" rtlCol="0">
              <a:spAutoFit/>
            </a:bodyPr>
            <a:lstStyle/>
            <a:p>
              <a:r>
                <a:rPr lang="en-US" b="1" dirty="0"/>
                <a:t>V’</a:t>
              </a:r>
              <a:r>
                <a:rPr lang="en-US" b="1" baseline="-25000" dirty="0"/>
                <a:t>RESET</a:t>
              </a:r>
              <a:endParaRPr lang="en-US" b="1" dirty="0"/>
            </a:p>
          </p:txBody>
        </p:sp>
        <p:cxnSp>
          <p:nvCxnSpPr>
            <p:cNvPr id="19" name="Straight Connector 18">
              <a:extLst>
                <a:ext uri="{FF2B5EF4-FFF2-40B4-BE49-F238E27FC236}">
                  <a16:creationId xmlns:a16="http://schemas.microsoft.com/office/drawing/2014/main" id="{60262FA9-7997-BB44-A062-8D449A942F90}"/>
                </a:ext>
              </a:extLst>
            </p:cNvPr>
            <p:cNvCxnSpPr>
              <a:cxnSpLocks/>
            </p:cNvCxnSpPr>
            <p:nvPr/>
          </p:nvCxnSpPr>
          <p:spPr>
            <a:xfrm>
              <a:off x="1733236" y="3102217"/>
              <a:ext cx="2728083"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449C704A-56CC-B240-935B-981D0D2818EA}"/>
                </a:ext>
              </a:extLst>
            </p:cNvPr>
            <p:cNvCxnSpPr>
              <a:cxnSpLocks/>
              <a:endCxn id="6" idx="2"/>
            </p:cNvCxnSpPr>
            <p:nvPr/>
          </p:nvCxnSpPr>
          <p:spPr>
            <a:xfrm>
              <a:off x="1402233" y="2167013"/>
              <a:ext cx="0" cy="388405"/>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0A8E68B6-85B3-3B4F-947B-FC7C35A29590}"/>
                </a:ext>
              </a:extLst>
            </p:cNvPr>
            <p:cNvSpPr txBox="1"/>
            <p:nvPr/>
          </p:nvSpPr>
          <p:spPr>
            <a:xfrm>
              <a:off x="-17871" y="4770737"/>
              <a:ext cx="604974" cy="369332"/>
            </a:xfrm>
            <a:prstGeom prst="rect">
              <a:avLst/>
            </a:prstGeom>
            <a:noFill/>
          </p:spPr>
          <p:txBody>
            <a:bodyPr wrap="none" rtlCol="0">
              <a:spAutoFit/>
            </a:bodyPr>
            <a:lstStyle/>
            <a:p>
              <a:r>
                <a:rPr lang="en-US" b="1" dirty="0"/>
                <a:t>Row</a:t>
              </a:r>
            </a:p>
          </p:txBody>
        </p:sp>
        <p:cxnSp>
          <p:nvCxnSpPr>
            <p:cNvPr id="23" name="Straight Connector 22">
              <a:extLst>
                <a:ext uri="{FF2B5EF4-FFF2-40B4-BE49-F238E27FC236}">
                  <a16:creationId xmlns:a16="http://schemas.microsoft.com/office/drawing/2014/main" id="{F1EFA77D-F1F7-D947-BA2B-207336AB826B}"/>
                </a:ext>
              </a:extLst>
            </p:cNvPr>
            <p:cNvCxnSpPr>
              <a:cxnSpLocks/>
            </p:cNvCxnSpPr>
            <p:nvPr/>
          </p:nvCxnSpPr>
          <p:spPr>
            <a:xfrm>
              <a:off x="591119" y="4959190"/>
              <a:ext cx="59693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A3E9F31C-1EC5-BB44-B577-205FDAF1576F}"/>
                </a:ext>
              </a:extLst>
            </p:cNvPr>
            <p:cNvSpPr txBox="1"/>
            <p:nvPr/>
          </p:nvSpPr>
          <p:spPr>
            <a:xfrm>
              <a:off x="1071229" y="1868807"/>
              <a:ext cx="733566" cy="361759"/>
            </a:xfrm>
            <a:prstGeom prst="rect">
              <a:avLst/>
            </a:prstGeom>
            <a:noFill/>
          </p:spPr>
          <p:txBody>
            <a:bodyPr wrap="none" rtlCol="0">
              <a:spAutoFit/>
            </a:bodyPr>
            <a:lstStyle/>
            <a:p>
              <a:r>
                <a:rPr lang="en-US" b="1" dirty="0"/>
                <a:t>Mode</a:t>
              </a:r>
            </a:p>
          </p:txBody>
        </p:sp>
        <p:cxnSp>
          <p:nvCxnSpPr>
            <p:cNvPr id="29" name="Straight Connector 28">
              <a:extLst>
                <a:ext uri="{FF2B5EF4-FFF2-40B4-BE49-F238E27FC236}">
                  <a16:creationId xmlns:a16="http://schemas.microsoft.com/office/drawing/2014/main" id="{2EE69401-B9C9-3D40-A10D-3AB511172A3D}"/>
                </a:ext>
              </a:extLst>
            </p:cNvPr>
            <p:cNvCxnSpPr>
              <a:cxnSpLocks/>
            </p:cNvCxnSpPr>
            <p:nvPr/>
          </p:nvCxnSpPr>
          <p:spPr>
            <a:xfrm flipV="1">
              <a:off x="1329177" y="2308789"/>
              <a:ext cx="146111" cy="13065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70C30D-BE45-6644-8EF0-543A33B4B27D}"/>
                </a:ext>
              </a:extLst>
            </p:cNvPr>
            <p:cNvCxnSpPr>
              <a:cxnSpLocks/>
            </p:cNvCxnSpPr>
            <p:nvPr/>
          </p:nvCxnSpPr>
          <p:spPr>
            <a:xfrm flipV="1">
              <a:off x="978723" y="4893864"/>
              <a:ext cx="146111" cy="13065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C03FE52E-F0A2-B541-A9D0-652FC2D9BCDC}"/>
                </a:ext>
              </a:extLst>
            </p:cNvPr>
            <p:cNvSpPr txBox="1"/>
            <p:nvPr/>
          </p:nvSpPr>
          <p:spPr>
            <a:xfrm>
              <a:off x="1463053" y="2192811"/>
              <a:ext cx="295500" cy="361759"/>
            </a:xfrm>
            <a:prstGeom prst="rect">
              <a:avLst/>
            </a:prstGeom>
            <a:noFill/>
          </p:spPr>
          <p:txBody>
            <a:bodyPr wrap="none" rtlCol="0">
              <a:spAutoFit/>
            </a:bodyPr>
            <a:lstStyle/>
            <a:p>
              <a:r>
                <a:rPr lang="en-US" b="1" dirty="0"/>
                <a:t>2</a:t>
              </a:r>
            </a:p>
          </p:txBody>
        </p:sp>
        <p:sp>
          <p:nvSpPr>
            <p:cNvPr id="35" name="TextBox 34">
              <a:extLst>
                <a:ext uri="{FF2B5EF4-FFF2-40B4-BE49-F238E27FC236}">
                  <a16:creationId xmlns:a16="http://schemas.microsoft.com/office/drawing/2014/main" id="{98C01BDC-1AED-B541-BCD9-EBEE48AED293}"/>
                </a:ext>
              </a:extLst>
            </p:cNvPr>
            <p:cNvSpPr txBox="1"/>
            <p:nvPr/>
          </p:nvSpPr>
          <p:spPr>
            <a:xfrm>
              <a:off x="916992" y="4574643"/>
              <a:ext cx="295500" cy="361759"/>
            </a:xfrm>
            <a:prstGeom prst="rect">
              <a:avLst/>
            </a:prstGeom>
            <a:noFill/>
          </p:spPr>
          <p:txBody>
            <a:bodyPr wrap="none" rtlCol="0">
              <a:spAutoFit/>
            </a:bodyPr>
            <a:lstStyle/>
            <a:p>
              <a:r>
                <a:rPr lang="en-US" b="1" dirty="0"/>
                <a:t>2</a:t>
              </a:r>
            </a:p>
          </p:txBody>
        </p:sp>
        <p:sp>
          <p:nvSpPr>
            <p:cNvPr id="36" name="Rectangle 35">
              <a:extLst>
                <a:ext uri="{FF2B5EF4-FFF2-40B4-BE49-F238E27FC236}">
                  <a16:creationId xmlns:a16="http://schemas.microsoft.com/office/drawing/2014/main" id="{B7BB34F0-770B-3A48-8B94-73985968F2C1}"/>
                </a:ext>
              </a:extLst>
            </p:cNvPr>
            <p:cNvSpPr/>
            <p:nvPr/>
          </p:nvSpPr>
          <p:spPr>
            <a:xfrm>
              <a:off x="1979704" y="3454157"/>
              <a:ext cx="1803957" cy="36175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COPY or HOLD</a:t>
              </a:r>
            </a:p>
          </p:txBody>
        </p:sp>
        <p:cxnSp>
          <p:nvCxnSpPr>
            <p:cNvPr id="37" name="Straight Connector 36">
              <a:extLst>
                <a:ext uri="{FF2B5EF4-FFF2-40B4-BE49-F238E27FC236}">
                  <a16:creationId xmlns:a16="http://schemas.microsoft.com/office/drawing/2014/main" id="{75672B2C-4425-EA4C-94CA-7279342CD69B}"/>
                </a:ext>
              </a:extLst>
            </p:cNvPr>
            <p:cNvCxnSpPr>
              <a:cxnSpLocks/>
            </p:cNvCxnSpPr>
            <p:nvPr/>
          </p:nvCxnSpPr>
          <p:spPr>
            <a:xfrm>
              <a:off x="2881682" y="2504340"/>
              <a:ext cx="0" cy="51603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B7DAFA7F-DE69-B349-A784-3A87DB2BDD11}"/>
                </a:ext>
              </a:extLst>
            </p:cNvPr>
            <p:cNvCxnSpPr>
              <a:cxnSpLocks/>
            </p:cNvCxnSpPr>
            <p:nvPr/>
          </p:nvCxnSpPr>
          <p:spPr>
            <a:xfrm flipH="1">
              <a:off x="1402233" y="2504340"/>
              <a:ext cx="146679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Moon 49">
              <a:extLst>
                <a:ext uri="{FF2B5EF4-FFF2-40B4-BE49-F238E27FC236}">
                  <a16:creationId xmlns:a16="http://schemas.microsoft.com/office/drawing/2014/main" id="{2093E6AD-2D04-DE49-A715-F34678E3D84F}"/>
                </a:ext>
              </a:extLst>
            </p:cNvPr>
            <p:cNvSpPr/>
            <p:nvPr/>
          </p:nvSpPr>
          <p:spPr>
            <a:xfrm rot="10800000">
              <a:off x="3414443" y="5486519"/>
              <a:ext cx="440851" cy="305932"/>
            </a:xfrm>
            <a:prstGeom prst="moon">
              <a:avLst>
                <a:gd name="adj" fmla="val 7410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Moon 51">
              <a:extLst>
                <a:ext uri="{FF2B5EF4-FFF2-40B4-BE49-F238E27FC236}">
                  <a16:creationId xmlns:a16="http://schemas.microsoft.com/office/drawing/2014/main" id="{843950B3-1C6D-6F4D-812A-429985A1EEF5}"/>
                </a:ext>
              </a:extLst>
            </p:cNvPr>
            <p:cNvSpPr/>
            <p:nvPr/>
          </p:nvSpPr>
          <p:spPr>
            <a:xfrm rot="10800000">
              <a:off x="3439919" y="4669690"/>
              <a:ext cx="440851" cy="305932"/>
            </a:xfrm>
            <a:prstGeom prst="moon">
              <a:avLst>
                <a:gd name="adj" fmla="val 7410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Moon 52">
              <a:extLst>
                <a:ext uri="{FF2B5EF4-FFF2-40B4-BE49-F238E27FC236}">
                  <a16:creationId xmlns:a16="http://schemas.microsoft.com/office/drawing/2014/main" id="{F8C56330-7995-1845-A6EC-DAC4804DAD69}"/>
                </a:ext>
              </a:extLst>
            </p:cNvPr>
            <p:cNvSpPr/>
            <p:nvPr/>
          </p:nvSpPr>
          <p:spPr>
            <a:xfrm rot="10800000">
              <a:off x="3433669" y="5077456"/>
              <a:ext cx="440851" cy="305932"/>
            </a:xfrm>
            <a:prstGeom prst="moon">
              <a:avLst>
                <a:gd name="adj" fmla="val 7410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Moon 53">
              <a:extLst>
                <a:ext uri="{FF2B5EF4-FFF2-40B4-BE49-F238E27FC236}">
                  <a16:creationId xmlns:a16="http://schemas.microsoft.com/office/drawing/2014/main" id="{059470FC-5BDC-4E44-BCF0-E7C991B2202C}"/>
                </a:ext>
              </a:extLst>
            </p:cNvPr>
            <p:cNvSpPr/>
            <p:nvPr/>
          </p:nvSpPr>
          <p:spPr>
            <a:xfrm rot="10800000">
              <a:off x="3433669" y="4260628"/>
              <a:ext cx="440851" cy="305932"/>
            </a:xfrm>
            <a:prstGeom prst="moon">
              <a:avLst>
                <a:gd name="adj" fmla="val 7410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5" name="Straight Connector 54">
              <a:extLst>
                <a:ext uri="{FF2B5EF4-FFF2-40B4-BE49-F238E27FC236}">
                  <a16:creationId xmlns:a16="http://schemas.microsoft.com/office/drawing/2014/main" id="{8AE82AFF-B535-D64F-8860-9055EBAB32BB}"/>
                </a:ext>
              </a:extLst>
            </p:cNvPr>
            <p:cNvCxnSpPr>
              <a:cxnSpLocks/>
              <a:stCxn id="36" idx="2"/>
            </p:cNvCxnSpPr>
            <p:nvPr/>
          </p:nvCxnSpPr>
          <p:spPr>
            <a:xfrm>
              <a:off x="2881682" y="3815916"/>
              <a:ext cx="0" cy="174409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58405EC-FE05-994B-9C12-C3A185312CC1}"/>
                </a:ext>
              </a:extLst>
            </p:cNvPr>
            <p:cNvCxnSpPr>
              <a:cxnSpLocks/>
            </p:cNvCxnSpPr>
            <p:nvPr/>
          </p:nvCxnSpPr>
          <p:spPr>
            <a:xfrm>
              <a:off x="2881359" y="3201253"/>
              <a:ext cx="0" cy="270255"/>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62" name="Arc 61">
              <a:extLst>
                <a:ext uri="{FF2B5EF4-FFF2-40B4-BE49-F238E27FC236}">
                  <a16:creationId xmlns:a16="http://schemas.microsoft.com/office/drawing/2014/main" id="{A1CF0172-6018-3546-A82D-EA0B4ED5AA39}"/>
                </a:ext>
              </a:extLst>
            </p:cNvPr>
            <p:cNvSpPr/>
            <p:nvPr/>
          </p:nvSpPr>
          <p:spPr>
            <a:xfrm rot="2700000">
              <a:off x="2641017" y="2974735"/>
              <a:ext cx="299185" cy="303589"/>
            </a:xfrm>
            <a:prstGeom prst="arc">
              <a:avLst>
                <a:gd name="adj1" fmla="val 16200000"/>
                <a:gd name="adj2" fmla="val 21599979"/>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6" name="Arc 75">
              <a:extLst>
                <a:ext uri="{FF2B5EF4-FFF2-40B4-BE49-F238E27FC236}">
                  <a16:creationId xmlns:a16="http://schemas.microsoft.com/office/drawing/2014/main" id="{89F80DD5-89C0-A74F-BA6E-7393F6111FED}"/>
                </a:ext>
              </a:extLst>
            </p:cNvPr>
            <p:cNvSpPr/>
            <p:nvPr/>
          </p:nvSpPr>
          <p:spPr>
            <a:xfrm rot="18900000">
              <a:off x="2743354" y="4449214"/>
              <a:ext cx="299185" cy="303589"/>
            </a:xfrm>
            <a:prstGeom prst="arc">
              <a:avLst>
                <a:gd name="adj1" fmla="val 16200000"/>
                <a:gd name="adj2" fmla="val 21599979"/>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Arc 76">
              <a:extLst>
                <a:ext uri="{FF2B5EF4-FFF2-40B4-BE49-F238E27FC236}">
                  <a16:creationId xmlns:a16="http://schemas.microsoft.com/office/drawing/2014/main" id="{BE4BD8AF-ECFB-0E41-856E-E99166E3146A}"/>
                </a:ext>
              </a:extLst>
            </p:cNvPr>
            <p:cNvSpPr/>
            <p:nvPr/>
          </p:nvSpPr>
          <p:spPr>
            <a:xfrm rot="18900000">
              <a:off x="2747946" y="4862514"/>
              <a:ext cx="299185" cy="303589"/>
            </a:xfrm>
            <a:prstGeom prst="arc">
              <a:avLst>
                <a:gd name="adj1" fmla="val 16200000"/>
                <a:gd name="adj2" fmla="val 21599979"/>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8" name="Arc 77">
              <a:extLst>
                <a:ext uri="{FF2B5EF4-FFF2-40B4-BE49-F238E27FC236}">
                  <a16:creationId xmlns:a16="http://schemas.microsoft.com/office/drawing/2014/main" id="{5EA09DA4-0F6D-DC4F-94BC-A106AFC5135D}"/>
                </a:ext>
              </a:extLst>
            </p:cNvPr>
            <p:cNvSpPr/>
            <p:nvPr/>
          </p:nvSpPr>
          <p:spPr>
            <a:xfrm rot="18900000">
              <a:off x="2747946" y="5272822"/>
              <a:ext cx="299185" cy="303589"/>
            </a:xfrm>
            <a:prstGeom prst="arc">
              <a:avLst>
                <a:gd name="adj1" fmla="val 16200000"/>
                <a:gd name="adj2" fmla="val 21599979"/>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89" name="Straight Connector 88">
              <a:extLst>
                <a:ext uri="{FF2B5EF4-FFF2-40B4-BE49-F238E27FC236}">
                  <a16:creationId xmlns:a16="http://schemas.microsoft.com/office/drawing/2014/main" id="{ACB11681-02EF-CA41-B482-64DD20724841}"/>
                </a:ext>
              </a:extLst>
            </p:cNvPr>
            <p:cNvCxnSpPr>
              <a:cxnSpLocks/>
            </p:cNvCxnSpPr>
            <p:nvPr/>
          </p:nvCxnSpPr>
          <p:spPr>
            <a:xfrm flipH="1" flipV="1">
              <a:off x="4461320" y="3095719"/>
              <a:ext cx="2824" cy="264884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92" name="TextBox 91">
              <a:extLst>
                <a:ext uri="{FF2B5EF4-FFF2-40B4-BE49-F238E27FC236}">
                  <a16:creationId xmlns:a16="http://schemas.microsoft.com/office/drawing/2014/main" id="{98CBFE15-FE8E-4B49-B3E9-A33988E4B693}"/>
                </a:ext>
              </a:extLst>
            </p:cNvPr>
            <p:cNvSpPr txBox="1"/>
            <p:nvPr/>
          </p:nvSpPr>
          <p:spPr>
            <a:xfrm>
              <a:off x="1732614" y="2725009"/>
              <a:ext cx="553881" cy="361759"/>
            </a:xfrm>
            <a:prstGeom prst="rect">
              <a:avLst/>
            </a:prstGeom>
            <a:noFill/>
          </p:spPr>
          <p:txBody>
            <a:bodyPr wrap="none" rtlCol="0">
              <a:spAutoFit/>
            </a:bodyPr>
            <a:lstStyle/>
            <a:p>
              <a:r>
                <a:rPr lang="en-US" b="1" dirty="0"/>
                <a:t>V</a:t>
              </a:r>
              <a:r>
                <a:rPr lang="en-US" b="1" baseline="-25000" dirty="0"/>
                <a:t>row</a:t>
              </a:r>
              <a:endParaRPr lang="en-US" b="1" dirty="0"/>
            </a:p>
          </p:txBody>
        </p:sp>
        <p:sp>
          <p:nvSpPr>
            <p:cNvPr id="93" name="Rectangle 92">
              <a:extLst>
                <a:ext uri="{FF2B5EF4-FFF2-40B4-BE49-F238E27FC236}">
                  <a16:creationId xmlns:a16="http://schemas.microsoft.com/office/drawing/2014/main" id="{1E813A86-B7FA-184C-8C9E-23AC4669917E}"/>
                </a:ext>
              </a:extLst>
            </p:cNvPr>
            <p:cNvSpPr/>
            <p:nvPr/>
          </p:nvSpPr>
          <p:spPr>
            <a:xfrm>
              <a:off x="4056493" y="4231001"/>
              <a:ext cx="801595" cy="325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Pull-up Transistor</a:t>
              </a:r>
            </a:p>
          </p:txBody>
        </p:sp>
        <p:sp>
          <p:nvSpPr>
            <p:cNvPr id="111" name="TextBox 110">
              <a:extLst>
                <a:ext uri="{FF2B5EF4-FFF2-40B4-BE49-F238E27FC236}">
                  <a16:creationId xmlns:a16="http://schemas.microsoft.com/office/drawing/2014/main" id="{4260A85E-2CED-384A-B192-A234BF3B083E}"/>
                </a:ext>
              </a:extLst>
            </p:cNvPr>
            <p:cNvSpPr txBox="1"/>
            <p:nvPr/>
          </p:nvSpPr>
          <p:spPr>
            <a:xfrm>
              <a:off x="5617636" y="4218958"/>
              <a:ext cx="659017" cy="361759"/>
            </a:xfrm>
            <a:prstGeom prst="rect">
              <a:avLst/>
            </a:prstGeom>
            <a:noFill/>
          </p:spPr>
          <p:txBody>
            <a:bodyPr wrap="none" rtlCol="0">
              <a:spAutoFit/>
            </a:bodyPr>
            <a:lstStyle/>
            <a:p>
              <a:r>
                <a:rPr lang="en-US" b="1" dirty="0"/>
                <a:t>V</a:t>
              </a:r>
              <a:r>
                <a:rPr lang="en-US" b="1" baseline="-25000" dirty="0"/>
                <a:t>row,1</a:t>
              </a:r>
              <a:endParaRPr lang="en-US" b="1" dirty="0"/>
            </a:p>
          </p:txBody>
        </p:sp>
        <p:sp>
          <p:nvSpPr>
            <p:cNvPr id="115" name="TextBox 114">
              <a:extLst>
                <a:ext uri="{FF2B5EF4-FFF2-40B4-BE49-F238E27FC236}">
                  <a16:creationId xmlns:a16="http://schemas.microsoft.com/office/drawing/2014/main" id="{30A25CAB-1010-5242-8CB8-2BF8692B816E}"/>
                </a:ext>
              </a:extLst>
            </p:cNvPr>
            <p:cNvSpPr txBox="1"/>
            <p:nvPr/>
          </p:nvSpPr>
          <p:spPr>
            <a:xfrm>
              <a:off x="5617636" y="4628874"/>
              <a:ext cx="659017" cy="361759"/>
            </a:xfrm>
            <a:prstGeom prst="rect">
              <a:avLst/>
            </a:prstGeom>
            <a:noFill/>
          </p:spPr>
          <p:txBody>
            <a:bodyPr wrap="none" rtlCol="0">
              <a:spAutoFit/>
            </a:bodyPr>
            <a:lstStyle/>
            <a:p>
              <a:r>
                <a:rPr lang="en-US" b="1" dirty="0"/>
                <a:t>V</a:t>
              </a:r>
              <a:r>
                <a:rPr lang="en-US" b="1" baseline="-25000" dirty="0"/>
                <a:t>row,2</a:t>
              </a:r>
              <a:endParaRPr lang="en-US" b="1" dirty="0"/>
            </a:p>
          </p:txBody>
        </p:sp>
        <p:sp>
          <p:nvSpPr>
            <p:cNvPr id="116" name="TextBox 115">
              <a:extLst>
                <a:ext uri="{FF2B5EF4-FFF2-40B4-BE49-F238E27FC236}">
                  <a16:creationId xmlns:a16="http://schemas.microsoft.com/office/drawing/2014/main" id="{C678BE20-9099-1240-A7D4-9D788A508791}"/>
                </a:ext>
              </a:extLst>
            </p:cNvPr>
            <p:cNvSpPr txBox="1"/>
            <p:nvPr/>
          </p:nvSpPr>
          <p:spPr>
            <a:xfrm>
              <a:off x="5620088" y="5030658"/>
              <a:ext cx="659017" cy="361759"/>
            </a:xfrm>
            <a:prstGeom prst="rect">
              <a:avLst/>
            </a:prstGeom>
            <a:noFill/>
          </p:spPr>
          <p:txBody>
            <a:bodyPr wrap="none" rtlCol="0">
              <a:spAutoFit/>
            </a:bodyPr>
            <a:lstStyle/>
            <a:p>
              <a:r>
                <a:rPr lang="en-US" b="1" dirty="0"/>
                <a:t>V</a:t>
              </a:r>
              <a:r>
                <a:rPr lang="en-US" b="1" baseline="-25000" dirty="0"/>
                <a:t>row,3</a:t>
              </a:r>
              <a:endParaRPr lang="en-US" b="1" dirty="0"/>
            </a:p>
          </p:txBody>
        </p:sp>
        <p:sp>
          <p:nvSpPr>
            <p:cNvPr id="117" name="TextBox 116">
              <a:extLst>
                <a:ext uri="{FF2B5EF4-FFF2-40B4-BE49-F238E27FC236}">
                  <a16:creationId xmlns:a16="http://schemas.microsoft.com/office/drawing/2014/main" id="{64DEC720-92E0-B643-B48B-7269163E1A0C}"/>
                </a:ext>
              </a:extLst>
            </p:cNvPr>
            <p:cNvSpPr txBox="1"/>
            <p:nvPr/>
          </p:nvSpPr>
          <p:spPr>
            <a:xfrm>
              <a:off x="5612973" y="5435001"/>
              <a:ext cx="659017" cy="361759"/>
            </a:xfrm>
            <a:prstGeom prst="rect">
              <a:avLst/>
            </a:prstGeom>
            <a:noFill/>
          </p:spPr>
          <p:txBody>
            <a:bodyPr wrap="none" rtlCol="0">
              <a:spAutoFit/>
            </a:bodyPr>
            <a:lstStyle/>
            <a:p>
              <a:r>
                <a:rPr lang="en-US" b="1" dirty="0"/>
                <a:t>V</a:t>
              </a:r>
              <a:r>
                <a:rPr lang="en-US" b="1" baseline="-25000" dirty="0"/>
                <a:t>row,4</a:t>
              </a:r>
              <a:endParaRPr lang="en-US" b="1" dirty="0"/>
            </a:p>
          </p:txBody>
        </p:sp>
        <p:sp>
          <p:nvSpPr>
            <p:cNvPr id="110" name="Rectangle 109">
              <a:extLst>
                <a:ext uri="{FF2B5EF4-FFF2-40B4-BE49-F238E27FC236}">
                  <a16:creationId xmlns:a16="http://schemas.microsoft.com/office/drawing/2014/main" id="{18442D46-9E3C-9447-BD08-991B67B0C539}"/>
                </a:ext>
              </a:extLst>
            </p:cNvPr>
            <p:cNvSpPr/>
            <p:nvPr/>
          </p:nvSpPr>
          <p:spPr>
            <a:xfrm>
              <a:off x="4060521" y="4643761"/>
              <a:ext cx="801595" cy="325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Pull-up Transistor</a:t>
              </a:r>
            </a:p>
          </p:txBody>
        </p:sp>
        <p:sp>
          <p:nvSpPr>
            <p:cNvPr id="112" name="Rectangle 111">
              <a:extLst>
                <a:ext uri="{FF2B5EF4-FFF2-40B4-BE49-F238E27FC236}">
                  <a16:creationId xmlns:a16="http://schemas.microsoft.com/office/drawing/2014/main" id="{6E5781D9-AB9E-724B-A23F-E2AC5B70EDE5}"/>
                </a:ext>
              </a:extLst>
            </p:cNvPr>
            <p:cNvSpPr/>
            <p:nvPr/>
          </p:nvSpPr>
          <p:spPr>
            <a:xfrm>
              <a:off x="4063346" y="5049995"/>
              <a:ext cx="801595" cy="325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sz="1200" dirty="0">
                  <a:solidFill>
                    <a:prstClr val="white"/>
                  </a:solidFill>
                </a:rPr>
                <a:t>Pull-up Transistor</a:t>
              </a:r>
            </a:p>
          </p:txBody>
        </p:sp>
        <p:sp>
          <p:nvSpPr>
            <p:cNvPr id="113" name="Rectangle 112">
              <a:extLst>
                <a:ext uri="{FF2B5EF4-FFF2-40B4-BE49-F238E27FC236}">
                  <a16:creationId xmlns:a16="http://schemas.microsoft.com/office/drawing/2014/main" id="{53D7C39E-1D8C-2A42-B7D6-B02554CB3C20}"/>
                </a:ext>
              </a:extLst>
            </p:cNvPr>
            <p:cNvSpPr/>
            <p:nvPr/>
          </p:nvSpPr>
          <p:spPr>
            <a:xfrm>
              <a:off x="4060520" y="5483302"/>
              <a:ext cx="801595" cy="3251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sz="1200" dirty="0">
                  <a:solidFill>
                    <a:prstClr val="white"/>
                  </a:solidFill>
                </a:rPr>
                <a:t>Pull-up Transistor</a:t>
              </a:r>
            </a:p>
          </p:txBody>
        </p:sp>
        <p:sp>
          <p:nvSpPr>
            <p:cNvPr id="7" name="Oval 6">
              <a:extLst>
                <a:ext uri="{FF2B5EF4-FFF2-40B4-BE49-F238E27FC236}">
                  <a16:creationId xmlns:a16="http://schemas.microsoft.com/office/drawing/2014/main" id="{B464B0C6-089B-5A49-BADB-20CC74AC3F14}"/>
                </a:ext>
              </a:extLst>
            </p:cNvPr>
            <p:cNvSpPr/>
            <p:nvPr/>
          </p:nvSpPr>
          <p:spPr>
            <a:xfrm>
              <a:off x="3846410" y="4362808"/>
              <a:ext cx="84841" cy="848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a16="http://schemas.microsoft.com/office/drawing/2014/main" id="{E030F529-907C-324A-A173-7E006146D0C9}"/>
                </a:ext>
              </a:extLst>
            </p:cNvPr>
            <p:cNvSpPr/>
            <p:nvPr/>
          </p:nvSpPr>
          <p:spPr>
            <a:xfrm>
              <a:off x="3857251" y="4769287"/>
              <a:ext cx="84841" cy="848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Oval 176">
              <a:extLst>
                <a:ext uri="{FF2B5EF4-FFF2-40B4-BE49-F238E27FC236}">
                  <a16:creationId xmlns:a16="http://schemas.microsoft.com/office/drawing/2014/main" id="{4673E8AE-3FC7-614E-BC9E-42275487D58C}"/>
                </a:ext>
              </a:extLst>
            </p:cNvPr>
            <p:cNvSpPr/>
            <p:nvPr/>
          </p:nvSpPr>
          <p:spPr>
            <a:xfrm>
              <a:off x="3847469" y="5174929"/>
              <a:ext cx="84841" cy="848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id="{61470B02-7A73-7141-8EDA-F1C0522518E4}"/>
                </a:ext>
              </a:extLst>
            </p:cNvPr>
            <p:cNvSpPr/>
            <p:nvPr/>
          </p:nvSpPr>
          <p:spPr>
            <a:xfrm>
              <a:off x="3831090" y="5590568"/>
              <a:ext cx="84841" cy="848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35583772-9C8B-B049-8815-44A1C4693A09}"/>
              </a:ext>
            </a:extLst>
          </p:cNvPr>
          <p:cNvGrpSpPr/>
          <p:nvPr/>
        </p:nvGrpSpPr>
        <p:grpSpPr>
          <a:xfrm>
            <a:off x="6733346" y="11945"/>
            <a:ext cx="5322051" cy="3542259"/>
            <a:chOff x="6880479" y="-338"/>
            <a:chExt cx="5363069" cy="3530600"/>
          </a:xfrm>
        </p:grpSpPr>
        <p:pic>
          <p:nvPicPr>
            <p:cNvPr id="14" name="Picture 13">
              <a:extLst>
                <a:ext uri="{FF2B5EF4-FFF2-40B4-BE49-F238E27FC236}">
                  <a16:creationId xmlns:a16="http://schemas.microsoft.com/office/drawing/2014/main" id="{1FA93B01-5D14-1345-B297-7A7118EE4CBE}"/>
                </a:ext>
              </a:extLst>
            </p:cNvPr>
            <p:cNvPicPr>
              <a:picLocks noChangeAspect="1"/>
            </p:cNvPicPr>
            <p:nvPr/>
          </p:nvPicPr>
          <p:blipFill>
            <a:blip r:embed="rId3"/>
            <a:stretch>
              <a:fillRect/>
            </a:stretch>
          </p:blipFill>
          <p:spPr>
            <a:xfrm>
              <a:off x="7909330" y="-338"/>
              <a:ext cx="3721100" cy="3530600"/>
            </a:xfrm>
            <a:prstGeom prst="rect">
              <a:avLst/>
            </a:prstGeom>
          </p:spPr>
        </p:pic>
        <p:sp>
          <p:nvSpPr>
            <p:cNvPr id="21" name="TextBox 20">
              <a:extLst>
                <a:ext uri="{FF2B5EF4-FFF2-40B4-BE49-F238E27FC236}">
                  <a16:creationId xmlns:a16="http://schemas.microsoft.com/office/drawing/2014/main" id="{DF6D05EF-A11E-F646-BAF3-150A2E2A548F}"/>
                </a:ext>
              </a:extLst>
            </p:cNvPr>
            <p:cNvSpPr txBox="1"/>
            <p:nvPr/>
          </p:nvSpPr>
          <p:spPr>
            <a:xfrm>
              <a:off x="8668138" y="2340"/>
              <a:ext cx="898003" cy="369332"/>
            </a:xfrm>
            <a:prstGeom prst="rect">
              <a:avLst/>
            </a:prstGeom>
            <a:noFill/>
          </p:spPr>
          <p:txBody>
            <a:bodyPr wrap="none" rtlCol="0">
              <a:spAutoFit/>
            </a:bodyPr>
            <a:lstStyle/>
            <a:p>
              <a:r>
                <a:rPr lang="en-US" dirty="0"/>
                <a:t>Global?</a:t>
              </a:r>
            </a:p>
          </p:txBody>
        </p:sp>
        <p:sp>
          <p:nvSpPr>
            <p:cNvPr id="180" name="TextBox 179">
              <a:extLst>
                <a:ext uri="{FF2B5EF4-FFF2-40B4-BE49-F238E27FC236}">
                  <a16:creationId xmlns:a16="http://schemas.microsoft.com/office/drawing/2014/main" id="{9E81575B-9327-8C49-9E8C-C642BA652165}"/>
                </a:ext>
              </a:extLst>
            </p:cNvPr>
            <p:cNvSpPr txBox="1"/>
            <p:nvPr/>
          </p:nvSpPr>
          <p:spPr>
            <a:xfrm>
              <a:off x="7169704" y="1321356"/>
              <a:ext cx="739626" cy="369332"/>
            </a:xfrm>
            <a:prstGeom prst="rect">
              <a:avLst/>
            </a:prstGeom>
            <a:noFill/>
          </p:spPr>
          <p:txBody>
            <a:bodyPr wrap="none" rtlCol="0">
              <a:spAutoFit/>
            </a:bodyPr>
            <a:lstStyle/>
            <a:p>
              <a:r>
                <a:rPr lang="en-US" dirty="0"/>
                <a:t>Hi Ref</a:t>
              </a:r>
            </a:p>
          </p:txBody>
        </p:sp>
        <p:sp>
          <p:nvSpPr>
            <p:cNvPr id="181" name="TextBox 180">
              <a:extLst>
                <a:ext uri="{FF2B5EF4-FFF2-40B4-BE49-F238E27FC236}">
                  <a16:creationId xmlns:a16="http://schemas.microsoft.com/office/drawing/2014/main" id="{968B5E5B-B31D-614E-B499-56B00378C6F1}"/>
                </a:ext>
              </a:extLst>
            </p:cNvPr>
            <p:cNvSpPr txBox="1"/>
            <p:nvPr/>
          </p:nvSpPr>
          <p:spPr>
            <a:xfrm>
              <a:off x="7222008" y="2843604"/>
              <a:ext cx="748923" cy="646331"/>
            </a:xfrm>
            <a:prstGeom prst="rect">
              <a:avLst/>
            </a:prstGeom>
            <a:noFill/>
          </p:spPr>
          <p:txBody>
            <a:bodyPr wrap="none" rtlCol="0">
              <a:spAutoFit/>
            </a:bodyPr>
            <a:lstStyle/>
            <a:p>
              <a:r>
                <a:rPr lang="en-US" dirty="0"/>
                <a:t>Select</a:t>
              </a:r>
            </a:p>
            <a:p>
              <a:r>
                <a:rPr lang="en-US" dirty="0"/>
                <a:t>Bits</a:t>
              </a:r>
            </a:p>
          </p:txBody>
        </p:sp>
        <p:sp>
          <p:nvSpPr>
            <p:cNvPr id="182" name="TextBox 181">
              <a:extLst>
                <a:ext uri="{FF2B5EF4-FFF2-40B4-BE49-F238E27FC236}">
                  <a16:creationId xmlns:a16="http://schemas.microsoft.com/office/drawing/2014/main" id="{15601F49-81B2-2E47-8467-BFA9F29D195B}"/>
                </a:ext>
              </a:extLst>
            </p:cNvPr>
            <p:cNvSpPr txBox="1"/>
            <p:nvPr/>
          </p:nvSpPr>
          <p:spPr>
            <a:xfrm>
              <a:off x="11584634" y="1342025"/>
              <a:ext cx="656462" cy="369332"/>
            </a:xfrm>
            <a:prstGeom prst="rect">
              <a:avLst/>
            </a:prstGeom>
            <a:noFill/>
          </p:spPr>
          <p:txBody>
            <a:bodyPr wrap="none" rtlCol="0">
              <a:spAutoFit/>
            </a:bodyPr>
            <a:lstStyle/>
            <a:p>
              <a:r>
                <a:rPr lang="en-US" dirty="0"/>
                <a:t>V</a:t>
              </a:r>
              <a:r>
                <a:rPr lang="en-US" baseline="-25000" dirty="0"/>
                <a:t>row,1</a:t>
              </a:r>
              <a:endParaRPr lang="en-US" dirty="0"/>
            </a:p>
          </p:txBody>
        </p:sp>
        <p:sp>
          <p:nvSpPr>
            <p:cNvPr id="183" name="TextBox 182">
              <a:extLst>
                <a:ext uri="{FF2B5EF4-FFF2-40B4-BE49-F238E27FC236}">
                  <a16:creationId xmlns:a16="http://schemas.microsoft.com/office/drawing/2014/main" id="{AAC7B888-EC39-0445-B880-367224B8464B}"/>
                </a:ext>
              </a:extLst>
            </p:cNvPr>
            <p:cNvSpPr txBox="1"/>
            <p:nvPr/>
          </p:nvSpPr>
          <p:spPr>
            <a:xfrm>
              <a:off x="11584634" y="1780115"/>
              <a:ext cx="656462" cy="369332"/>
            </a:xfrm>
            <a:prstGeom prst="rect">
              <a:avLst/>
            </a:prstGeom>
            <a:noFill/>
          </p:spPr>
          <p:txBody>
            <a:bodyPr wrap="none" rtlCol="0">
              <a:spAutoFit/>
            </a:bodyPr>
            <a:lstStyle/>
            <a:p>
              <a:r>
                <a:rPr lang="en-US" dirty="0"/>
                <a:t>V</a:t>
              </a:r>
              <a:r>
                <a:rPr lang="en-US" baseline="-25000" dirty="0"/>
                <a:t>row,2</a:t>
              </a:r>
              <a:endParaRPr lang="en-US" dirty="0"/>
            </a:p>
          </p:txBody>
        </p:sp>
        <p:sp>
          <p:nvSpPr>
            <p:cNvPr id="184" name="TextBox 183">
              <a:extLst>
                <a:ext uri="{FF2B5EF4-FFF2-40B4-BE49-F238E27FC236}">
                  <a16:creationId xmlns:a16="http://schemas.microsoft.com/office/drawing/2014/main" id="{D228418B-6D11-E741-857A-1C7B6EC9580B}"/>
                </a:ext>
              </a:extLst>
            </p:cNvPr>
            <p:cNvSpPr txBox="1"/>
            <p:nvPr/>
          </p:nvSpPr>
          <p:spPr>
            <a:xfrm>
              <a:off x="11587086" y="2249344"/>
              <a:ext cx="656462" cy="369332"/>
            </a:xfrm>
            <a:prstGeom prst="rect">
              <a:avLst/>
            </a:prstGeom>
            <a:noFill/>
          </p:spPr>
          <p:txBody>
            <a:bodyPr wrap="none" rtlCol="0">
              <a:spAutoFit/>
            </a:bodyPr>
            <a:lstStyle/>
            <a:p>
              <a:r>
                <a:rPr lang="en-US" dirty="0"/>
                <a:t>V</a:t>
              </a:r>
              <a:r>
                <a:rPr lang="en-US" baseline="-25000" dirty="0"/>
                <a:t>row,3</a:t>
              </a:r>
              <a:endParaRPr lang="en-US" dirty="0"/>
            </a:p>
          </p:txBody>
        </p:sp>
        <p:sp>
          <p:nvSpPr>
            <p:cNvPr id="185" name="TextBox 184">
              <a:extLst>
                <a:ext uri="{FF2B5EF4-FFF2-40B4-BE49-F238E27FC236}">
                  <a16:creationId xmlns:a16="http://schemas.microsoft.com/office/drawing/2014/main" id="{B612C54F-0177-244E-AB4B-8E55CF362836}"/>
                </a:ext>
              </a:extLst>
            </p:cNvPr>
            <p:cNvSpPr txBox="1"/>
            <p:nvPr/>
          </p:nvSpPr>
          <p:spPr>
            <a:xfrm>
              <a:off x="11584634" y="2691701"/>
              <a:ext cx="656462" cy="369332"/>
            </a:xfrm>
            <a:prstGeom prst="rect">
              <a:avLst/>
            </a:prstGeom>
            <a:noFill/>
          </p:spPr>
          <p:txBody>
            <a:bodyPr wrap="none" rtlCol="0">
              <a:spAutoFit/>
            </a:bodyPr>
            <a:lstStyle/>
            <a:p>
              <a:r>
                <a:rPr lang="en-US" dirty="0"/>
                <a:t>V</a:t>
              </a:r>
              <a:r>
                <a:rPr lang="en-US" baseline="-25000" dirty="0"/>
                <a:t>row,4</a:t>
              </a:r>
              <a:endParaRPr lang="en-US" dirty="0"/>
            </a:p>
          </p:txBody>
        </p:sp>
        <p:sp>
          <p:nvSpPr>
            <p:cNvPr id="24" name="TextBox 23">
              <a:extLst>
                <a:ext uri="{FF2B5EF4-FFF2-40B4-BE49-F238E27FC236}">
                  <a16:creationId xmlns:a16="http://schemas.microsoft.com/office/drawing/2014/main" id="{478A01EE-38C5-B24E-AC73-8B4E362E3095}"/>
                </a:ext>
              </a:extLst>
            </p:cNvPr>
            <p:cNvSpPr txBox="1"/>
            <p:nvPr/>
          </p:nvSpPr>
          <p:spPr>
            <a:xfrm>
              <a:off x="6880479" y="346464"/>
              <a:ext cx="1454146" cy="460145"/>
            </a:xfrm>
            <a:prstGeom prst="rect">
              <a:avLst/>
            </a:prstGeom>
            <a:noFill/>
          </p:spPr>
          <p:txBody>
            <a:bodyPr wrap="none" rtlCol="0">
              <a:spAutoFit/>
            </a:bodyPr>
            <a:lstStyle/>
            <a:p>
              <a:r>
                <a:rPr lang="en-US" sz="2400" b="1" dirty="0"/>
                <a:t>Global off</a:t>
              </a:r>
            </a:p>
          </p:txBody>
        </p:sp>
        <p:sp>
          <p:nvSpPr>
            <p:cNvPr id="25" name="TextBox 24">
              <a:extLst>
                <a:ext uri="{FF2B5EF4-FFF2-40B4-BE49-F238E27FC236}">
                  <a16:creationId xmlns:a16="http://schemas.microsoft.com/office/drawing/2014/main" id="{9451AB3E-C9A0-1347-8211-2C8D53B11040}"/>
                </a:ext>
              </a:extLst>
            </p:cNvPr>
            <p:cNvSpPr txBox="1"/>
            <p:nvPr/>
          </p:nvSpPr>
          <p:spPr>
            <a:xfrm>
              <a:off x="11204444" y="2570288"/>
              <a:ext cx="295274" cy="369332"/>
            </a:xfrm>
            <a:prstGeom prst="rect">
              <a:avLst/>
            </a:prstGeom>
            <a:noFill/>
          </p:spPr>
          <p:txBody>
            <a:bodyPr wrap="none" rtlCol="0">
              <a:spAutoFit/>
            </a:bodyPr>
            <a:lstStyle/>
            <a:p>
              <a:r>
                <a:rPr lang="en-US" b="1" dirty="0"/>
                <a:t>Z</a:t>
              </a:r>
            </a:p>
          </p:txBody>
        </p:sp>
        <p:sp>
          <p:nvSpPr>
            <p:cNvPr id="187" name="TextBox 186">
              <a:extLst>
                <a:ext uri="{FF2B5EF4-FFF2-40B4-BE49-F238E27FC236}">
                  <a16:creationId xmlns:a16="http://schemas.microsoft.com/office/drawing/2014/main" id="{C302BF01-173B-FC47-AEF4-6AD208AE3739}"/>
                </a:ext>
              </a:extLst>
            </p:cNvPr>
            <p:cNvSpPr txBox="1"/>
            <p:nvPr/>
          </p:nvSpPr>
          <p:spPr>
            <a:xfrm>
              <a:off x="11187693" y="1189908"/>
              <a:ext cx="330540" cy="369332"/>
            </a:xfrm>
            <a:prstGeom prst="rect">
              <a:avLst/>
            </a:prstGeom>
            <a:noFill/>
          </p:spPr>
          <p:txBody>
            <a:bodyPr wrap="none" rtlCol="0">
              <a:spAutoFit/>
            </a:bodyPr>
            <a:lstStyle/>
            <a:p>
              <a:r>
                <a:rPr lang="en-US" b="1" dirty="0"/>
                <a:t>H</a:t>
              </a:r>
            </a:p>
          </p:txBody>
        </p:sp>
        <p:sp>
          <p:nvSpPr>
            <p:cNvPr id="188" name="TextBox 187">
              <a:extLst>
                <a:ext uri="{FF2B5EF4-FFF2-40B4-BE49-F238E27FC236}">
                  <a16:creationId xmlns:a16="http://schemas.microsoft.com/office/drawing/2014/main" id="{5F2A0183-D03E-5A46-A61D-DF300DAAE40B}"/>
                </a:ext>
              </a:extLst>
            </p:cNvPr>
            <p:cNvSpPr txBox="1"/>
            <p:nvPr/>
          </p:nvSpPr>
          <p:spPr>
            <a:xfrm>
              <a:off x="11202454" y="2102029"/>
              <a:ext cx="295274" cy="369332"/>
            </a:xfrm>
            <a:prstGeom prst="rect">
              <a:avLst/>
            </a:prstGeom>
            <a:noFill/>
          </p:spPr>
          <p:txBody>
            <a:bodyPr wrap="none" rtlCol="0">
              <a:spAutoFit/>
            </a:bodyPr>
            <a:lstStyle/>
            <a:p>
              <a:r>
                <a:rPr lang="en-US" b="1" dirty="0"/>
                <a:t>Z</a:t>
              </a:r>
            </a:p>
          </p:txBody>
        </p:sp>
        <p:sp>
          <p:nvSpPr>
            <p:cNvPr id="189" name="TextBox 188">
              <a:extLst>
                <a:ext uri="{FF2B5EF4-FFF2-40B4-BE49-F238E27FC236}">
                  <a16:creationId xmlns:a16="http://schemas.microsoft.com/office/drawing/2014/main" id="{E0F733E5-172E-CE41-90DD-D46FEB968527}"/>
                </a:ext>
              </a:extLst>
            </p:cNvPr>
            <p:cNvSpPr txBox="1"/>
            <p:nvPr/>
          </p:nvSpPr>
          <p:spPr>
            <a:xfrm>
              <a:off x="11202454" y="1651583"/>
              <a:ext cx="295274" cy="369332"/>
            </a:xfrm>
            <a:prstGeom prst="rect">
              <a:avLst/>
            </a:prstGeom>
            <a:noFill/>
          </p:spPr>
          <p:txBody>
            <a:bodyPr wrap="none" rtlCol="0">
              <a:spAutoFit/>
            </a:bodyPr>
            <a:lstStyle/>
            <a:p>
              <a:r>
                <a:rPr lang="en-US" b="1" dirty="0"/>
                <a:t>Z</a:t>
              </a:r>
            </a:p>
          </p:txBody>
        </p:sp>
      </p:grpSp>
      <p:cxnSp>
        <p:nvCxnSpPr>
          <p:cNvPr id="30" name="Straight Connector 29">
            <a:extLst>
              <a:ext uri="{FF2B5EF4-FFF2-40B4-BE49-F238E27FC236}">
                <a16:creationId xmlns:a16="http://schemas.microsoft.com/office/drawing/2014/main" id="{ADF755AA-81B5-D24A-AF36-9128341BF35D}"/>
              </a:ext>
            </a:extLst>
          </p:cNvPr>
          <p:cNvCxnSpPr/>
          <p:nvPr/>
        </p:nvCxnSpPr>
        <p:spPr>
          <a:xfrm>
            <a:off x="6596743" y="-338"/>
            <a:ext cx="0" cy="6858338"/>
          </a:xfrm>
          <a:prstGeom prst="line">
            <a:avLst/>
          </a:prstGeom>
          <a:ln>
            <a:prstDash val="lgDash"/>
          </a:ln>
        </p:spPr>
        <p:style>
          <a:lnRef idx="1">
            <a:schemeClr val="accent1"/>
          </a:lnRef>
          <a:fillRef idx="0">
            <a:schemeClr val="accent1"/>
          </a:fillRef>
          <a:effectRef idx="0">
            <a:schemeClr val="accent1"/>
          </a:effectRef>
          <a:fontRef idx="minor">
            <a:schemeClr val="tx1"/>
          </a:fontRef>
        </p:style>
      </p:cxnSp>
      <p:grpSp>
        <p:nvGrpSpPr>
          <p:cNvPr id="219" name="Group 218">
            <a:extLst>
              <a:ext uri="{FF2B5EF4-FFF2-40B4-BE49-F238E27FC236}">
                <a16:creationId xmlns:a16="http://schemas.microsoft.com/office/drawing/2014/main" id="{80CCA943-1D6A-654F-8ACC-CA35F5B91296}"/>
              </a:ext>
            </a:extLst>
          </p:cNvPr>
          <p:cNvGrpSpPr/>
          <p:nvPr/>
        </p:nvGrpSpPr>
        <p:grpSpPr>
          <a:xfrm>
            <a:off x="6805924" y="3487600"/>
            <a:ext cx="5322051" cy="3329207"/>
            <a:chOff x="6880479" y="114495"/>
            <a:chExt cx="5363069" cy="3318249"/>
          </a:xfrm>
        </p:grpSpPr>
        <p:pic>
          <p:nvPicPr>
            <p:cNvPr id="220" name="Picture 219">
              <a:extLst>
                <a:ext uri="{FF2B5EF4-FFF2-40B4-BE49-F238E27FC236}">
                  <a16:creationId xmlns:a16="http://schemas.microsoft.com/office/drawing/2014/main" id="{3F8556D5-F862-4E4C-9D0E-287AB938C85E}"/>
                </a:ext>
              </a:extLst>
            </p:cNvPr>
            <p:cNvPicPr>
              <a:picLocks noChangeAspect="1"/>
            </p:cNvPicPr>
            <p:nvPr/>
          </p:nvPicPr>
          <p:blipFill>
            <a:blip r:embed="rId4"/>
            <a:stretch>
              <a:fillRect/>
            </a:stretch>
          </p:blipFill>
          <p:spPr>
            <a:xfrm>
              <a:off x="7909330" y="121249"/>
              <a:ext cx="3721100" cy="3287424"/>
            </a:xfrm>
            <a:prstGeom prst="rect">
              <a:avLst/>
            </a:prstGeom>
          </p:spPr>
        </p:pic>
        <p:sp>
          <p:nvSpPr>
            <p:cNvPr id="221" name="TextBox 220">
              <a:extLst>
                <a:ext uri="{FF2B5EF4-FFF2-40B4-BE49-F238E27FC236}">
                  <a16:creationId xmlns:a16="http://schemas.microsoft.com/office/drawing/2014/main" id="{37D61B11-175D-B64A-AF90-9DFD568965D2}"/>
                </a:ext>
              </a:extLst>
            </p:cNvPr>
            <p:cNvSpPr txBox="1"/>
            <p:nvPr/>
          </p:nvSpPr>
          <p:spPr>
            <a:xfrm>
              <a:off x="8728918" y="114495"/>
              <a:ext cx="898003" cy="369332"/>
            </a:xfrm>
            <a:prstGeom prst="rect">
              <a:avLst/>
            </a:prstGeom>
            <a:noFill/>
          </p:spPr>
          <p:txBody>
            <a:bodyPr wrap="none" rtlCol="0">
              <a:spAutoFit/>
            </a:bodyPr>
            <a:lstStyle/>
            <a:p>
              <a:r>
                <a:rPr lang="en-US" dirty="0"/>
                <a:t>Global?</a:t>
              </a:r>
            </a:p>
          </p:txBody>
        </p:sp>
        <p:sp>
          <p:nvSpPr>
            <p:cNvPr id="222" name="TextBox 221">
              <a:extLst>
                <a:ext uri="{FF2B5EF4-FFF2-40B4-BE49-F238E27FC236}">
                  <a16:creationId xmlns:a16="http://schemas.microsoft.com/office/drawing/2014/main" id="{5E563EE2-E077-EC44-984F-6AE875064384}"/>
                </a:ext>
              </a:extLst>
            </p:cNvPr>
            <p:cNvSpPr txBox="1"/>
            <p:nvPr/>
          </p:nvSpPr>
          <p:spPr>
            <a:xfrm>
              <a:off x="7292580" y="1395628"/>
              <a:ext cx="739626" cy="369332"/>
            </a:xfrm>
            <a:prstGeom prst="rect">
              <a:avLst/>
            </a:prstGeom>
            <a:noFill/>
          </p:spPr>
          <p:txBody>
            <a:bodyPr wrap="none" rtlCol="0">
              <a:spAutoFit/>
            </a:bodyPr>
            <a:lstStyle/>
            <a:p>
              <a:r>
                <a:rPr lang="en-US" dirty="0"/>
                <a:t>Hi Ref</a:t>
              </a:r>
            </a:p>
          </p:txBody>
        </p:sp>
        <p:sp>
          <p:nvSpPr>
            <p:cNvPr id="223" name="TextBox 222">
              <a:extLst>
                <a:ext uri="{FF2B5EF4-FFF2-40B4-BE49-F238E27FC236}">
                  <a16:creationId xmlns:a16="http://schemas.microsoft.com/office/drawing/2014/main" id="{FCCFAE3D-A7F7-1340-984D-E8EA67DB8FBC}"/>
                </a:ext>
              </a:extLst>
            </p:cNvPr>
            <p:cNvSpPr txBox="1"/>
            <p:nvPr/>
          </p:nvSpPr>
          <p:spPr>
            <a:xfrm>
              <a:off x="7283283" y="2786413"/>
              <a:ext cx="748923" cy="646331"/>
            </a:xfrm>
            <a:prstGeom prst="rect">
              <a:avLst/>
            </a:prstGeom>
            <a:noFill/>
          </p:spPr>
          <p:txBody>
            <a:bodyPr wrap="none" rtlCol="0">
              <a:spAutoFit/>
            </a:bodyPr>
            <a:lstStyle/>
            <a:p>
              <a:r>
                <a:rPr lang="en-US" dirty="0"/>
                <a:t>Select</a:t>
              </a:r>
            </a:p>
            <a:p>
              <a:r>
                <a:rPr lang="en-US" dirty="0"/>
                <a:t>Bits</a:t>
              </a:r>
            </a:p>
          </p:txBody>
        </p:sp>
        <p:sp>
          <p:nvSpPr>
            <p:cNvPr id="224" name="TextBox 223">
              <a:extLst>
                <a:ext uri="{FF2B5EF4-FFF2-40B4-BE49-F238E27FC236}">
                  <a16:creationId xmlns:a16="http://schemas.microsoft.com/office/drawing/2014/main" id="{0A24BCEB-F6CE-DF42-AEDD-27EFEE3B97BD}"/>
                </a:ext>
              </a:extLst>
            </p:cNvPr>
            <p:cNvSpPr txBox="1"/>
            <p:nvPr/>
          </p:nvSpPr>
          <p:spPr>
            <a:xfrm>
              <a:off x="11584634" y="1342025"/>
              <a:ext cx="656462" cy="369332"/>
            </a:xfrm>
            <a:prstGeom prst="rect">
              <a:avLst/>
            </a:prstGeom>
            <a:noFill/>
          </p:spPr>
          <p:txBody>
            <a:bodyPr wrap="none" rtlCol="0">
              <a:spAutoFit/>
            </a:bodyPr>
            <a:lstStyle/>
            <a:p>
              <a:r>
                <a:rPr lang="en-US" dirty="0"/>
                <a:t>V</a:t>
              </a:r>
              <a:r>
                <a:rPr lang="en-US" baseline="-25000" dirty="0"/>
                <a:t>row,1</a:t>
              </a:r>
              <a:endParaRPr lang="en-US" dirty="0"/>
            </a:p>
          </p:txBody>
        </p:sp>
        <p:sp>
          <p:nvSpPr>
            <p:cNvPr id="225" name="TextBox 224">
              <a:extLst>
                <a:ext uri="{FF2B5EF4-FFF2-40B4-BE49-F238E27FC236}">
                  <a16:creationId xmlns:a16="http://schemas.microsoft.com/office/drawing/2014/main" id="{260511FA-D0C8-5E44-8BC1-E427C0A0ACB8}"/>
                </a:ext>
              </a:extLst>
            </p:cNvPr>
            <p:cNvSpPr txBox="1"/>
            <p:nvPr/>
          </p:nvSpPr>
          <p:spPr>
            <a:xfrm>
              <a:off x="11584634" y="1780115"/>
              <a:ext cx="656462" cy="369332"/>
            </a:xfrm>
            <a:prstGeom prst="rect">
              <a:avLst/>
            </a:prstGeom>
            <a:noFill/>
          </p:spPr>
          <p:txBody>
            <a:bodyPr wrap="none" rtlCol="0">
              <a:spAutoFit/>
            </a:bodyPr>
            <a:lstStyle/>
            <a:p>
              <a:r>
                <a:rPr lang="en-US" dirty="0"/>
                <a:t>V</a:t>
              </a:r>
              <a:r>
                <a:rPr lang="en-US" baseline="-25000" dirty="0"/>
                <a:t>row,2</a:t>
              </a:r>
              <a:endParaRPr lang="en-US" dirty="0"/>
            </a:p>
          </p:txBody>
        </p:sp>
        <p:sp>
          <p:nvSpPr>
            <p:cNvPr id="226" name="TextBox 225">
              <a:extLst>
                <a:ext uri="{FF2B5EF4-FFF2-40B4-BE49-F238E27FC236}">
                  <a16:creationId xmlns:a16="http://schemas.microsoft.com/office/drawing/2014/main" id="{9B8BEB1D-5C98-D94F-A78A-339DFBD8A491}"/>
                </a:ext>
              </a:extLst>
            </p:cNvPr>
            <p:cNvSpPr txBox="1"/>
            <p:nvPr/>
          </p:nvSpPr>
          <p:spPr>
            <a:xfrm>
              <a:off x="11587086" y="2249344"/>
              <a:ext cx="656462" cy="369332"/>
            </a:xfrm>
            <a:prstGeom prst="rect">
              <a:avLst/>
            </a:prstGeom>
            <a:noFill/>
          </p:spPr>
          <p:txBody>
            <a:bodyPr wrap="none" rtlCol="0">
              <a:spAutoFit/>
            </a:bodyPr>
            <a:lstStyle/>
            <a:p>
              <a:r>
                <a:rPr lang="en-US" dirty="0"/>
                <a:t>V</a:t>
              </a:r>
              <a:r>
                <a:rPr lang="en-US" baseline="-25000" dirty="0"/>
                <a:t>row,3</a:t>
              </a:r>
              <a:endParaRPr lang="en-US" dirty="0"/>
            </a:p>
          </p:txBody>
        </p:sp>
        <p:sp>
          <p:nvSpPr>
            <p:cNvPr id="227" name="TextBox 226">
              <a:extLst>
                <a:ext uri="{FF2B5EF4-FFF2-40B4-BE49-F238E27FC236}">
                  <a16:creationId xmlns:a16="http://schemas.microsoft.com/office/drawing/2014/main" id="{EFD85D2D-FC9B-4644-8448-575DE92B05D5}"/>
                </a:ext>
              </a:extLst>
            </p:cNvPr>
            <p:cNvSpPr txBox="1"/>
            <p:nvPr/>
          </p:nvSpPr>
          <p:spPr>
            <a:xfrm>
              <a:off x="11584634" y="2691701"/>
              <a:ext cx="656462" cy="369332"/>
            </a:xfrm>
            <a:prstGeom prst="rect">
              <a:avLst/>
            </a:prstGeom>
            <a:noFill/>
          </p:spPr>
          <p:txBody>
            <a:bodyPr wrap="none" rtlCol="0">
              <a:spAutoFit/>
            </a:bodyPr>
            <a:lstStyle/>
            <a:p>
              <a:r>
                <a:rPr lang="en-US" dirty="0"/>
                <a:t>V</a:t>
              </a:r>
              <a:r>
                <a:rPr lang="en-US" baseline="-25000" dirty="0"/>
                <a:t>row,4</a:t>
              </a:r>
              <a:endParaRPr lang="en-US" dirty="0"/>
            </a:p>
          </p:txBody>
        </p:sp>
        <p:sp>
          <p:nvSpPr>
            <p:cNvPr id="228" name="TextBox 227">
              <a:extLst>
                <a:ext uri="{FF2B5EF4-FFF2-40B4-BE49-F238E27FC236}">
                  <a16:creationId xmlns:a16="http://schemas.microsoft.com/office/drawing/2014/main" id="{64E3E058-DA97-0B46-835D-0623E746455B}"/>
                </a:ext>
              </a:extLst>
            </p:cNvPr>
            <p:cNvSpPr txBox="1"/>
            <p:nvPr/>
          </p:nvSpPr>
          <p:spPr>
            <a:xfrm>
              <a:off x="6880479" y="346464"/>
              <a:ext cx="1423453" cy="460145"/>
            </a:xfrm>
            <a:prstGeom prst="rect">
              <a:avLst/>
            </a:prstGeom>
            <a:noFill/>
          </p:spPr>
          <p:txBody>
            <a:bodyPr wrap="none" rtlCol="0">
              <a:spAutoFit/>
            </a:bodyPr>
            <a:lstStyle/>
            <a:p>
              <a:r>
                <a:rPr lang="en-US" sz="2400" b="1" dirty="0"/>
                <a:t>Global on</a:t>
              </a:r>
            </a:p>
          </p:txBody>
        </p:sp>
        <p:sp>
          <p:nvSpPr>
            <p:cNvPr id="230" name="TextBox 229">
              <a:extLst>
                <a:ext uri="{FF2B5EF4-FFF2-40B4-BE49-F238E27FC236}">
                  <a16:creationId xmlns:a16="http://schemas.microsoft.com/office/drawing/2014/main" id="{E2215677-D21C-F748-BB22-E82BC4EDC159}"/>
                </a:ext>
              </a:extLst>
            </p:cNvPr>
            <p:cNvSpPr txBox="1"/>
            <p:nvPr/>
          </p:nvSpPr>
          <p:spPr>
            <a:xfrm>
              <a:off x="11187693" y="1264310"/>
              <a:ext cx="330540" cy="369332"/>
            </a:xfrm>
            <a:prstGeom prst="rect">
              <a:avLst/>
            </a:prstGeom>
            <a:noFill/>
          </p:spPr>
          <p:txBody>
            <a:bodyPr wrap="none" rtlCol="0">
              <a:spAutoFit/>
            </a:bodyPr>
            <a:lstStyle/>
            <a:p>
              <a:r>
                <a:rPr lang="en-US" b="1" dirty="0"/>
                <a:t>H</a:t>
              </a:r>
            </a:p>
          </p:txBody>
        </p:sp>
      </p:grpSp>
      <p:cxnSp>
        <p:nvCxnSpPr>
          <p:cNvPr id="190" name="Straight Connector 189">
            <a:extLst>
              <a:ext uri="{FF2B5EF4-FFF2-40B4-BE49-F238E27FC236}">
                <a16:creationId xmlns:a16="http://schemas.microsoft.com/office/drawing/2014/main" id="{F5AC22C7-1565-0349-98FC-28B21FCB2B76}"/>
              </a:ext>
            </a:extLst>
          </p:cNvPr>
          <p:cNvCxnSpPr>
            <a:cxnSpLocks/>
          </p:cNvCxnSpPr>
          <p:nvPr/>
        </p:nvCxnSpPr>
        <p:spPr>
          <a:xfrm>
            <a:off x="6596743" y="3476936"/>
            <a:ext cx="5595257" cy="0"/>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233" name="TextBox 232">
            <a:extLst>
              <a:ext uri="{FF2B5EF4-FFF2-40B4-BE49-F238E27FC236}">
                <a16:creationId xmlns:a16="http://schemas.microsoft.com/office/drawing/2014/main" id="{DA71FEAD-7439-C241-965E-657936AF6004}"/>
              </a:ext>
            </a:extLst>
          </p:cNvPr>
          <p:cNvSpPr txBox="1"/>
          <p:nvPr/>
        </p:nvSpPr>
        <p:spPr>
          <a:xfrm>
            <a:off x="11080195" y="5129214"/>
            <a:ext cx="328012" cy="370552"/>
          </a:xfrm>
          <a:prstGeom prst="rect">
            <a:avLst/>
          </a:prstGeom>
          <a:noFill/>
        </p:spPr>
        <p:txBody>
          <a:bodyPr wrap="none" rtlCol="0">
            <a:spAutoFit/>
          </a:bodyPr>
          <a:lstStyle/>
          <a:p>
            <a:r>
              <a:rPr lang="en-US" b="1" dirty="0"/>
              <a:t>H</a:t>
            </a:r>
          </a:p>
        </p:txBody>
      </p:sp>
      <p:sp>
        <p:nvSpPr>
          <p:cNvPr id="234" name="TextBox 233">
            <a:extLst>
              <a:ext uri="{FF2B5EF4-FFF2-40B4-BE49-F238E27FC236}">
                <a16:creationId xmlns:a16="http://schemas.microsoft.com/office/drawing/2014/main" id="{24947E05-E785-B544-B9E0-8852F6E0A7C3}"/>
              </a:ext>
            </a:extLst>
          </p:cNvPr>
          <p:cNvSpPr txBox="1"/>
          <p:nvPr/>
        </p:nvSpPr>
        <p:spPr>
          <a:xfrm>
            <a:off x="11080195" y="5559285"/>
            <a:ext cx="328012" cy="370552"/>
          </a:xfrm>
          <a:prstGeom prst="rect">
            <a:avLst/>
          </a:prstGeom>
          <a:noFill/>
        </p:spPr>
        <p:txBody>
          <a:bodyPr wrap="none" rtlCol="0">
            <a:spAutoFit/>
          </a:bodyPr>
          <a:lstStyle/>
          <a:p>
            <a:r>
              <a:rPr lang="en-US" b="1" dirty="0"/>
              <a:t>H</a:t>
            </a:r>
          </a:p>
        </p:txBody>
      </p:sp>
      <p:sp>
        <p:nvSpPr>
          <p:cNvPr id="235" name="TextBox 234">
            <a:extLst>
              <a:ext uri="{FF2B5EF4-FFF2-40B4-BE49-F238E27FC236}">
                <a16:creationId xmlns:a16="http://schemas.microsoft.com/office/drawing/2014/main" id="{5A240C5A-B15C-1A49-8E92-564ED375CF67}"/>
              </a:ext>
            </a:extLst>
          </p:cNvPr>
          <p:cNvSpPr txBox="1"/>
          <p:nvPr/>
        </p:nvSpPr>
        <p:spPr>
          <a:xfrm>
            <a:off x="11086345" y="5989356"/>
            <a:ext cx="328012" cy="370552"/>
          </a:xfrm>
          <a:prstGeom prst="rect">
            <a:avLst/>
          </a:prstGeom>
          <a:noFill/>
        </p:spPr>
        <p:txBody>
          <a:bodyPr wrap="none" rtlCol="0">
            <a:spAutoFit/>
          </a:bodyPr>
          <a:lstStyle/>
          <a:p>
            <a:r>
              <a:rPr lang="en-US" b="1" dirty="0"/>
              <a:t>H</a:t>
            </a:r>
          </a:p>
        </p:txBody>
      </p:sp>
    </p:spTree>
    <p:extLst>
      <p:ext uri="{BB962C8B-B14F-4D97-AF65-F5344CB8AC3E}">
        <p14:creationId xmlns:p14="http://schemas.microsoft.com/office/powerpoint/2010/main" val="13696572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F17F7-F251-3B45-B6BE-825D39CB8299}"/>
              </a:ext>
            </a:extLst>
          </p:cNvPr>
          <p:cNvSpPr>
            <a:spLocks noGrp="1"/>
          </p:cNvSpPr>
          <p:nvPr>
            <p:ph type="title"/>
          </p:nvPr>
        </p:nvSpPr>
        <p:spPr/>
        <p:txBody>
          <a:bodyPr/>
          <a:lstStyle/>
          <a:p>
            <a:r>
              <a:rPr lang="en-US" dirty="0"/>
              <a:t>Island-Style Architecture</a:t>
            </a:r>
          </a:p>
        </p:txBody>
      </p:sp>
      <p:grpSp>
        <p:nvGrpSpPr>
          <p:cNvPr id="71" name="Group 70">
            <a:extLst>
              <a:ext uri="{FF2B5EF4-FFF2-40B4-BE49-F238E27FC236}">
                <a16:creationId xmlns:a16="http://schemas.microsoft.com/office/drawing/2014/main" id="{AA2D0FBD-C6DE-7F48-8DC4-97B6E62AA39D}"/>
              </a:ext>
            </a:extLst>
          </p:cNvPr>
          <p:cNvGrpSpPr/>
          <p:nvPr/>
        </p:nvGrpSpPr>
        <p:grpSpPr>
          <a:xfrm>
            <a:off x="7976413" y="2411408"/>
            <a:ext cx="3067664" cy="3012371"/>
            <a:chOff x="1342103" y="2851963"/>
            <a:chExt cx="3067664" cy="3012371"/>
          </a:xfrm>
        </p:grpSpPr>
        <p:sp>
          <p:nvSpPr>
            <p:cNvPr id="4" name="Rectangle 3">
              <a:extLst>
                <a:ext uri="{FF2B5EF4-FFF2-40B4-BE49-F238E27FC236}">
                  <a16:creationId xmlns:a16="http://schemas.microsoft.com/office/drawing/2014/main" id="{F2709EAD-B320-B247-803B-C1058A38391F}"/>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5" name="Rectangle 4">
              <a:extLst>
                <a:ext uri="{FF2B5EF4-FFF2-40B4-BE49-F238E27FC236}">
                  <a16:creationId xmlns:a16="http://schemas.microsoft.com/office/drawing/2014/main" id="{33AF5A68-039E-404C-BF4C-2EA80F086557}"/>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6" name="Rectangle 5">
              <a:extLst>
                <a:ext uri="{FF2B5EF4-FFF2-40B4-BE49-F238E27FC236}">
                  <a16:creationId xmlns:a16="http://schemas.microsoft.com/office/drawing/2014/main" id="{A270EEC2-6317-AC4B-B3B6-BD7341881AE4}"/>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7" name="Rectangle 6">
              <a:extLst>
                <a:ext uri="{FF2B5EF4-FFF2-40B4-BE49-F238E27FC236}">
                  <a16:creationId xmlns:a16="http://schemas.microsoft.com/office/drawing/2014/main" id="{B9AA41CB-C8D0-684A-8A7C-2BD871118FE6}"/>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27" name="Group 26">
              <a:extLst>
                <a:ext uri="{FF2B5EF4-FFF2-40B4-BE49-F238E27FC236}">
                  <a16:creationId xmlns:a16="http://schemas.microsoft.com/office/drawing/2014/main" id="{12FE2CD4-CE81-0946-B24D-1E98562F046A}"/>
                </a:ext>
              </a:extLst>
            </p:cNvPr>
            <p:cNvGrpSpPr/>
            <p:nvPr/>
          </p:nvGrpSpPr>
          <p:grpSpPr>
            <a:xfrm>
              <a:off x="2698950" y="3314700"/>
              <a:ext cx="353964" cy="774290"/>
              <a:chOff x="2698952" y="3325761"/>
              <a:chExt cx="353964" cy="774290"/>
            </a:xfrm>
          </p:grpSpPr>
          <p:cxnSp>
            <p:nvCxnSpPr>
              <p:cNvPr id="9" name="Straight Connector 8">
                <a:extLst>
                  <a:ext uri="{FF2B5EF4-FFF2-40B4-BE49-F238E27FC236}">
                    <a16:creationId xmlns:a16="http://schemas.microsoft.com/office/drawing/2014/main" id="{7A0F0FDB-9ED2-E844-B45E-0E143A191E0B}"/>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7A8AB35-A64F-444B-B196-A02EDF661722}"/>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AA32C56-AE38-8C4E-9E21-57508365902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7AA16C6-E7F1-2842-985E-1504D2B18880}"/>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13" name="Straight Connector 12">
              <a:extLst>
                <a:ext uri="{FF2B5EF4-FFF2-40B4-BE49-F238E27FC236}">
                  <a16:creationId xmlns:a16="http://schemas.microsoft.com/office/drawing/2014/main" id="{00146F4F-6242-7B46-A7E9-997DB13A0FE9}"/>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9633174-F640-B140-81FD-ABF58FF9C495}"/>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BB00872-14DF-F84C-80A6-4EAB9B60D86E}"/>
                </a:ext>
              </a:extLst>
            </p:cNvPr>
            <p:cNvCxnSpPr/>
            <p:nvPr/>
          </p:nvCxnSpPr>
          <p:spPr>
            <a:xfrm flipH="1">
              <a:off x="1342105"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94A68A8-346A-BB4A-AA9D-6AFFF1522FEF}"/>
                </a:ext>
              </a:extLst>
            </p:cNvPr>
            <p:cNvCxnSpPr/>
            <p:nvPr/>
          </p:nvCxnSpPr>
          <p:spPr>
            <a:xfrm flipH="1">
              <a:off x="1342104"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6" name="Group 25">
              <a:extLst>
                <a:ext uri="{FF2B5EF4-FFF2-40B4-BE49-F238E27FC236}">
                  <a16:creationId xmlns:a16="http://schemas.microsoft.com/office/drawing/2014/main" id="{F020BF2A-8879-A14E-A39A-0C660594EAE0}"/>
                </a:ext>
              </a:extLst>
            </p:cNvPr>
            <p:cNvGrpSpPr/>
            <p:nvPr/>
          </p:nvGrpSpPr>
          <p:grpSpPr>
            <a:xfrm rot="5400000">
              <a:off x="3377379" y="3971003"/>
              <a:ext cx="353964" cy="774290"/>
              <a:chOff x="2851352" y="3478161"/>
              <a:chExt cx="353964" cy="774290"/>
            </a:xfrm>
          </p:grpSpPr>
          <p:cxnSp>
            <p:nvCxnSpPr>
              <p:cNvPr id="22" name="Straight Connector 21">
                <a:extLst>
                  <a:ext uri="{FF2B5EF4-FFF2-40B4-BE49-F238E27FC236}">
                    <a16:creationId xmlns:a16="http://schemas.microsoft.com/office/drawing/2014/main" id="{8BC783BF-5AAE-F144-A790-9DA95FF4495B}"/>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0450364F-DF57-794B-A37B-AE892E46DDDA}"/>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682AFE6-1561-0B47-9BFB-8CE1552AE46B}"/>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2CF0285-A935-AB43-BF2D-8430566FB296}"/>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8" name="Group 27">
              <a:extLst>
                <a:ext uri="{FF2B5EF4-FFF2-40B4-BE49-F238E27FC236}">
                  <a16:creationId xmlns:a16="http://schemas.microsoft.com/office/drawing/2014/main" id="{B1C786BF-7882-6E42-B0D4-BAEAC74EDF71}"/>
                </a:ext>
              </a:extLst>
            </p:cNvPr>
            <p:cNvGrpSpPr/>
            <p:nvPr/>
          </p:nvGrpSpPr>
          <p:grpSpPr>
            <a:xfrm>
              <a:off x="1342103" y="3314700"/>
              <a:ext cx="353964" cy="774290"/>
              <a:chOff x="2698952" y="3325761"/>
              <a:chExt cx="353964" cy="774290"/>
            </a:xfrm>
          </p:grpSpPr>
          <p:cxnSp>
            <p:nvCxnSpPr>
              <p:cNvPr id="29" name="Straight Connector 28">
                <a:extLst>
                  <a:ext uri="{FF2B5EF4-FFF2-40B4-BE49-F238E27FC236}">
                    <a16:creationId xmlns:a16="http://schemas.microsoft.com/office/drawing/2014/main" id="{79E587FC-B1C5-8348-9353-4ECE5228835F}"/>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578F7CB-000E-CD4F-9656-3D045457FA7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C0C199B-48C3-7F4A-81EC-17B763BCD906}"/>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F6F7592-0F4D-8B4C-A4AD-F8EDEA7B7AD8}"/>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33" name="Group 32">
              <a:extLst>
                <a:ext uri="{FF2B5EF4-FFF2-40B4-BE49-F238E27FC236}">
                  <a16:creationId xmlns:a16="http://schemas.microsoft.com/office/drawing/2014/main" id="{0AC5CF0E-4672-954C-8A3F-CA9D4E582FA3}"/>
                </a:ext>
              </a:extLst>
            </p:cNvPr>
            <p:cNvGrpSpPr/>
            <p:nvPr/>
          </p:nvGrpSpPr>
          <p:grpSpPr>
            <a:xfrm>
              <a:off x="4055803" y="3314700"/>
              <a:ext cx="353964" cy="774290"/>
              <a:chOff x="2698952" y="3325761"/>
              <a:chExt cx="353964" cy="774290"/>
            </a:xfrm>
          </p:grpSpPr>
          <p:cxnSp>
            <p:nvCxnSpPr>
              <p:cNvPr id="34" name="Straight Connector 33">
                <a:extLst>
                  <a:ext uri="{FF2B5EF4-FFF2-40B4-BE49-F238E27FC236}">
                    <a16:creationId xmlns:a16="http://schemas.microsoft.com/office/drawing/2014/main" id="{A18C6420-F3EA-E74F-A0CE-2AEE9F7FCB50}"/>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50BBA88-89E8-2041-9C1D-A74996F6ECB8}"/>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33F9A17F-9A16-F342-B169-F2D7807C15A5}"/>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8B5DD82-4341-D048-A8DD-BB5410A9784D}"/>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38" name="Group 37">
              <a:extLst>
                <a:ext uri="{FF2B5EF4-FFF2-40B4-BE49-F238E27FC236}">
                  <a16:creationId xmlns:a16="http://schemas.microsoft.com/office/drawing/2014/main" id="{536017DD-38A6-6F44-901C-F33D31418758}"/>
                </a:ext>
              </a:extLst>
            </p:cNvPr>
            <p:cNvGrpSpPr/>
            <p:nvPr/>
          </p:nvGrpSpPr>
          <p:grpSpPr>
            <a:xfrm rot="16200000">
              <a:off x="3377379" y="2641800"/>
              <a:ext cx="353964" cy="774290"/>
              <a:chOff x="2698952" y="3325761"/>
              <a:chExt cx="353964" cy="774290"/>
            </a:xfrm>
          </p:grpSpPr>
          <p:cxnSp>
            <p:nvCxnSpPr>
              <p:cNvPr id="39" name="Straight Connector 38">
                <a:extLst>
                  <a:ext uri="{FF2B5EF4-FFF2-40B4-BE49-F238E27FC236}">
                    <a16:creationId xmlns:a16="http://schemas.microsoft.com/office/drawing/2014/main" id="{191D43A0-1B67-BE46-A40E-223893EE3646}"/>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79CE372-03D4-BD40-9E1D-D30D72D2CFE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09946104-65D3-EA40-A42A-9C12716DCEC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E997E62C-3A7B-1240-A236-0DCC6C97B490}"/>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43" name="Group 42">
              <a:extLst>
                <a:ext uri="{FF2B5EF4-FFF2-40B4-BE49-F238E27FC236}">
                  <a16:creationId xmlns:a16="http://schemas.microsoft.com/office/drawing/2014/main" id="{0C28693B-6503-A745-9929-4ECEE779B1F6}"/>
                </a:ext>
              </a:extLst>
            </p:cNvPr>
            <p:cNvGrpSpPr/>
            <p:nvPr/>
          </p:nvGrpSpPr>
          <p:grpSpPr>
            <a:xfrm rot="16200000">
              <a:off x="2024217" y="2908499"/>
              <a:ext cx="353962" cy="240891"/>
              <a:chOff x="2698953" y="3596148"/>
              <a:chExt cx="353962" cy="240891"/>
            </a:xfrm>
          </p:grpSpPr>
          <p:cxnSp>
            <p:nvCxnSpPr>
              <p:cNvPr id="45" name="Straight Connector 44">
                <a:extLst>
                  <a:ext uri="{FF2B5EF4-FFF2-40B4-BE49-F238E27FC236}">
                    <a16:creationId xmlns:a16="http://schemas.microsoft.com/office/drawing/2014/main" id="{14683852-AB7F-5F44-8CF5-151ACFBD927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7D724AE-8BAD-C744-850C-3F5A9C70DAED}"/>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6517A359-6087-EF46-B135-AB41A8FB270C}"/>
                </a:ext>
              </a:extLst>
            </p:cNvPr>
            <p:cNvGrpSpPr/>
            <p:nvPr/>
          </p:nvGrpSpPr>
          <p:grpSpPr>
            <a:xfrm rot="5400000">
              <a:off x="3377379" y="5300207"/>
              <a:ext cx="353964" cy="774290"/>
              <a:chOff x="2698952" y="3325761"/>
              <a:chExt cx="353964" cy="774290"/>
            </a:xfrm>
          </p:grpSpPr>
          <p:cxnSp>
            <p:nvCxnSpPr>
              <p:cNvPr id="49" name="Straight Connector 48">
                <a:extLst>
                  <a:ext uri="{FF2B5EF4-FFF2-40B4-BE49-F238E27FC236}">
                    <a16:creationId xmlns:a16="http://schemas.microsoft.com/office/drawing/2014/main" id="{9FADE250-EDE9-EF4B-BCE0-7D42B9FF29C3}"/>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2A774CFC-F995-8E42-89E9-A4275CE3404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F295977A-0E9C-EB42-9DC8-326D6FD8C21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3BCEE0B-0A9F-6749-B287-CFC8CAD554E2}"/>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56" name="Group 55">
              <a:extLst>
                <a:ext uri="{FF2B5EF4-FFF2-40B4-BE49-F238E27FC236}">
                  <a16:creationId xmlns:a16="http://schemas.microsoft.com/office/drawing/2014/main" id="{FBC74DBB-8B99-D643-8FB7-4D2850118740}"/>
                </a:ext>
              </a:extLst>
            </p:cNvPr>
            <p:cNvGrpSpPr/>
            <p:nvPr/>
          </p:nvGrpSpPr>
          <p:grpSpPr>
            <a:xfrm rot="5400000">
              <a:off x="1980582" y="5566907"/>
              <a:ext cx="353962" cy="240891"/>
              <a:chOff x="2698953" y="3596148"/>
              <a:chExt cx="353962" cy="240891"/>
            </a:xfrm>
          </p:grpSpPr>
          <p:cxnSp>
            <p:nvCxnSpPr>
              <p:cNvPr id="58" name="Straight Connector 57">
                <a:extLst>
                  <a:ext uri="{FF2B5EF4-FFF2-40B4-BE49-F238E27FC236}">
                    <a16:creationId xmlns:a16="http://schemas.microsoft.com/office/drawing/2014/main" id="{1A5538DA-95FD-E840-B0BD-5852EC5F981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A75C2CC6-1779-6444-A76E-AAFEDC68B86F}"/>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61" name="Group 60">
              <a:extLst>
                <a:ext uri="{FF2B5EF4-FFF2-40B4-BE49-F238E27FC236}">
                  <a16:creationId xmlns:a16="http://schemas.microsoft.com/office/drawing/2014/main" id="{BB3CC5FB-E34C-D042-9AA2-37EAB10CC8FD}"/>
                </a:ext>
              </a:extLst>
            </p:cNvPr>
            <p:cNvGrpSpPr/>
            <p:nvPr/>
          </p:nvGrpSpPr>
          <p:grpSpPr>
            <a:xfrm rot="5400000">
              <a:off x="1980581" y="4246753"/>
              <a:ext cx="353962" cy="240891"/>
              <a:chOff x="2698953" y="3596148"/>
              <a:chExt cx="353962" cy="240891"/>
            </a:xfrm>
          </p:grpSpPr>
          <p:cxnSp>
            <p:nvCxnSpPr>
              <p:cNvPr id="62" name="Straight Connector 61">
                <a:extLst>
                  <a:ext uri="{FF2B5EF4-FFF2-40B4-BE49-F238E27FC236}">
                    <a16:creationId xmlns:a16="http://schemas.microsoft.com/office/drawing/2014/main" id="{45373F82-CFB7-EE4B-9B66-7A531C00D3C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5E51571-DC0C-954A-B619-572214759A6C}"/>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8CC982A6-C87C-8F45-8CF4-F8A9B2AB9338}"/>
                </a:ext>
              </a:extLst>
            </p:cNvPr>
            <p:cNvGrpSpPr/>
            <p:nvPr/>
          </p:nvGrpSpPr>
          <p:grpSpPr>
            <a:xfrm>
              <a:off x="4055804" y="4897693"/>
              <a:ext cx="353962" cy="240891"/>
              <a:chOff x="2698953" y="3596148"/>
              <a:chExt cx="353962" cy="240891"/>
            </a:xfrm>
          </p:grpSpPr>
          <p:cxnSp>
            <p:nvCxnSpPr>
              <p:cNvPr id="66" name="Straight Connector 65">
                <a:extLst>
                  <a:ext uri="{FF2B5EF4-FFF2-40B4-BE49-F238E27FC236}">
                    <a16:creationId xmlns:a16="http://schemas.microsoft.com/office/drawing/2014/main" id="{25AC7DBD-FD08-C94D-B957-60C3EB1FB209}"/>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53E3C8E0-A892-3B45-86E8-054705790009}"/>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sp>
        <p:nvSpPr>
          <p:cNvPr id="69" name="TextBox 68">
            <a:extLst>
              <a:ext uri="{FF2B5EF4-FFF2-40B4-BE49-F238E27FC236}">
                <a16:creationId xmlns:a16="http://schemas.microsoft.com/office/drawing/2014/main" id="{29D2B1BF-E4B5-6447-A0CA-8851D9403500}"/>
              </a:ext>
            </a:extLst>
          </p:cNvPr>
          <p:cNvSpPr txBox="1"/>
          <p:nvPr/>
        </p:nvSpPr>
        <p:spPr>
          <a:xfrm>
            <a:off x="8189109" y="5789884"/>
            <a:ext cx="2642262" cy="584775"/>
          </a:xfrm>
          <a:prstGeom prst="rect">
            <a:avLst/>
          </a:prstGeom>
          <a:noFill/>
        </p:spPr>
        <p:txBody>
          <a:bodyPr wrap="none" rtlCol="0">
            <a:spAutoFit/>
          </a:bodyPr>
          <a:lstStyle/>
          <a:p>
            <a:r>
              <a:rPr lang="en-US" sz="3200" b="1" dirty="0"/>
              <a:t>One CGRA Tile</a:t>
            </a:r>
          </a:p>
        </p:txBody>
      </p:sp>
      <p:sp>
        <p:nvSpPr>
          <p:cNvPr id="70" name="Rectangle 69">
            <a:extLst>
              <a:ext uri="{FF2B5EF4-FFF2-40B4-BE49-F238E27FC236}">
                <a16:creationId xmlns:a16="http://schemas.microsoft.com/office/drawing/2014/main" id="{62D790FF-F196-164D-8510-3C4C09961889}"/>
              </a:ext>
            </a:extLst>
          </p:cNvPr>
          <p:cNvSpPr/>
          <p:nvPr/>
        </p:nvSpPr>
        <p:spPr>
          <a:xfrm>
            <a:off x="7681452" y="2180003"/>
            <a:ext cx="3672348" cy="3475180"/>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TextBox 128">
            <a:extLst>
              <a:ext uri="{FF2B5EF4-FFF2-40B4-BE49-F238E27FC236}">
                <a16:creationId xmlns:a16="http://schemas.microsoft.com/office/drawing/2014/main" id="{8AFF0223-CCE6-F740-9060-955342AC117E}"/>
              </a:ext>
            </a:extLst>
          </p:cNvPr>
          <p:cNvSpPr txBox="1"/>
          <p:nvPr/>
        </p:nvSpPr>
        <p:spPr>
          <a:xfrm>
            <a:off x="838200" y="6374659"/>
            <a:ext cx="5027979" cy="369332"/>
          </a:xfrm>
          <a:prstGeom prst="rect">
            <a:avLst/>
          </a:prstGeom>
          <a:noFill/>
        </p:spPr>
        <p:txBody>
          <a:bodyPr wrap="none" rtlCol="0">
            <a:spAutoFit/>
          </a:bodyPr>
          <a:lstStyle/>
          <a:p>
            <a:r>
              <a:rPr lang="en-US" b="1" dirty="0"/>
              <a:t>Source:</a:t>
            </a:r>
            <a:r>
              <a:rPr lang="en-US" dirty="0"/>
              <a:t> FPGA Architectures: An Overview - Springer</a:t>
            </a:r>
          </a:p>
        </p:txBody>
      </p:sp>
      <p:pic>
        <p:nvPicPr>
          <p:cNvPr id="130" name="Picture 129">
            <a:extLst>
              <a:ext uri="{FF2B5EF4-FFF2-40B4-BE49-F238E27FC236}">
                <a16:creationId xmlns:a16="http://schemas.microsoft.com/office/drawing/2014/main" id="{6805B5B4-4D25-A34F-A8AD-6947A0858306}"/>
              </a:ext>
            </a:extLst>
          </p:cNvPr>
          <p:cNvPicPr>
            <a:picLocks noChangeAspect="1"/>
          </p:cNvPicPr>
          <p:nvPr/>
        </p:nvPicPr>
        <p:blipFill>
          <a:blip r:embed="rId3"/>
          <a:stretch>
            <a:fillRect/>
          </a:stretch>
        </p:blipFill>
        <p:spPr>
          <a:xfrm>
            <a:off x="414097" y="1480241"/>
            <a:ext cx="6604000" cy="4762500"/>
          </a:xfrm>
          <a:prstGeom prst="rect">
            <a:avLst/>
          </a:prstGeom>
        </p:spPr>
      </p:pic>
    </p:spTree>
    <p:extLst>
      <p:ext uri="{BB962C8B-B14F-4D97-AF65-F5344CB8AC3E}">
        <p14:creationId xmlns:p14="http://schemas.microsoft.com/office/powerpoint/2010/main" val="6040219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5A5AE-F7CC-AE43-B132-E9AF5E36E4CA}"/>
              </a:ext>
            </a:extLst>
          </p:cNvPr>
          <p:cNvSpPr>
            <a:spLocks noGrp="1"/>
          </p:cNvSpPr>
          <p:nvPr>
            <p:ph type="title"/>
          </p:nvPr>
        </p:nvSpPr>
        <p:spPr/>
        <p:txBody>
          <a:bodyPr/>
          <a:lstStyle/>
          <a:p>
            <a:r>
              <a:rPr lang="en-US" dirty="0"/>
              <a:t>RRAM/NEMS switch layouts</a:t>
            </a:r>
          </a:p>
        </p:txBody>
      </p:sp>
      <p:pic>
        <p:nvPicPr>
          <p:cNvPr id="7" name="Content Placeholder 6">
            <a:extLst>
              <a:ext uri="{FF2B5EF4-FFF2-40B4-BE49-F238E27FC236}">
                <a16:creationId xmlns:a16="http://schemas.microsoft.com/office/drawing/2014/main" id="{9E5DB7DD-218A-6D4D-8E37-B5702A0E1C59}"/>
              </a:ext>
            </a:extLst>
          </p:cNvPr>
          <p:cNvPicPr>
            <a:picLocks noGrp="1" noChangeAspect="1"/>
          </p:cNvPicPr>
          <p:nvPr>
            <p:ph idx="1"/>
          </p:nvPr>
        </p:nvPicPr>
        <p:blipFill>
          <a:blip r:embed="rId3"/>
          <a:stretch>
            <a:fillRect/>
          </a:stretch>
        </p:blipFill>
        <p:spPr>
          <a:xfrm>
            <a:off x="3106285" y="1825625"/>
            <a:ext cx="5979429" cy="4351338"/>
          </a:xfrm>
        </p:spPr>
      </p:pic>
      <p:sp>
        <p:nvSpPr>
          <p:cNvPr id="11" name="TextBox 10">
            <a:extLst>
              <a:ext uri="{FF2B5EF4-FFF2-40B4-BE49-F238E27FC236}">
                <a16:creationId xmlns:a16="http://schemas.microsoft.com/office/drawing/2014/main" id="{F4997DF7-28B4-C84D-B27D-33A2DE10F563}"/>
              </a:ext>
            </a:extLst>
          </p:cNvPr>
          <p:cNvSpPr txBox="1"/>
          <p:nvPr/>
        </p:nvSpPr>
        <p:spPr>
          <a:xfrm>
            <a:off x="3106285" y="2019163"/>
            <a:ext cx="861133" cy="923330"/>
          </a:xfrm>
          <a:prstGeom prst="rect">
            <a:avLst/>
          </a:prstGeom>
          <a:noFill/>
        </p:spPr>
        <p:txBody>
          <a:bodyPr wrap="none" rtlCol="0">
            <a:spAutoFit/>
          </a:bodyPr>
          <a:lstStyle/>
          <a:p>
            <a:r>
              <a:rPr lang="en-US" dirty="0">
                <a:solidFill>
                  <a:schemeClr val="bg1"/>
                </a:solidFill>
              </a:rPr>
              <a:t>NEM</a:t>
            </a:r>
          </a:p>
          <a:p>
            <a:r>
              <a:rPr lang="en-US" dirty="0">
                <a:solidFill>
                  <a:schemeClr val="bg1"/>
                </a:solidFill>
              </a:rPr>
              <a:t>Relay</a:t>
            </a:r>
          </a:p>
          <a:p>
            <a:r>
              <a:rPr lang="en-US" dirty="0">
                <a:solidFill>
                  <a:schemeClr val="bg1"/>
                </a:solidFill>
              </a:rPr>
              <a:t>Anchor</a:t>
            </a:r>
          </a:p>
        </p:txBody>
      </p:sp>
      <p:sp>
        <p:nvSpPr>
          <p:cNvPr id="43" name="TextBox 42">
            <a:extLst>
              <a:ext uri="{FF2B5EF4-FFF2-40B4-BE49-F238E27FC236}">
                <a16:creationId xmlns:a16="http://schemas.microsoft.com/office/drawing/2014/main" id="{8C3610B9-4DB6-2A48-9C32-D059705FB6E5}"/>
              </a:ext>
            </a:extLst>
          </p:cNvPr>
          <p:cNvSpPr txBox="1"/>
          <p:nvPr/>
        </p:nvSpPr>
        <p:spPr>
          <a:xfrm>
            <a:off x="8306173" y="2033587"/>
            <a:ext cx="861133" cy="923330"/>
          </a:xfrm>
          <a:prstGeom prst="rect">
            <a:avLst/>
          </a:prstGeom>
          <a:noFill/>
        </p:spPr>
        <p:txBody>
          <a:bodyPr wrap="none" rtlCol="0">
            <a:spAutoFit/>
          </a:bodyPr>
          <a:lstStyle/>
          <a:p>
            <a:r>
              <a:rPr lang="en-US" dirty="0">
                <a:solidFill>
                  <a:schemeClr val="bg1"/>
                </a:solidFill>
              </a:rPr>
              <a:t>NEM</a:t>
            </a:r>
          </a:p>
          <a:p>
            <a:r>
              <a:rPr lang="en-US" dirty="0">
                <a:solidFill>
                  <a:schemeClr val="bg1"/>
                </a:solidFill>
              </a:rPr>
              <a:t>Relay</a:t>
            </a:r>
          </a:p>
          <a:p>
            <a:r>
              <a:rPr lang="en-US" dirty="0">
                <a:solidFill>
                  <a:schemeClr val="bg1"/>
                </a:solidFill>
              </a:rPr>
              <a:t>Anchor</a:t>
            </a:r>
          </a:p>
        </p:txBody>
      </p:sp>
      <p:sp>
        <p:nvSpPr>
          <p:cNvPr id="44" name="TextBox 43">
            <a:extLst>
              <a:ext uri="{FF2B5EF4-FFF2-40B4-BE49-F238E27FC236}">
                <a16:creationId xmlns:a16="http://schemas.microsoft.com/office/drawing/2014/main" id="{F78045DB-D4A1-0B4B-B817-CD63C5EC6BEE}"/>
              </a:ext>
            </a:extLst>
          </p:cNvPr>
          <p:cNvSpPr txBox="1"/>
          <p:nvPr/>
        </p:nvSpPr>
        <p:spPr>
          <a:xfrm>
            <a:off x="4480844" y="1951694"/>
            <a:ext cx="657552" cy="646331"/>
          </a:xfrm>
          <a:prstGeom prst="rect">
            <a:avLst/>
          </a:prstGeom>
          <a:noFill/>
        </p:spPr>
        <p:txBody>
          <a:bodyPr wrap="none" rtlCol="0">
            <a:spAutoFit/>
          </a:bodyPr>
          <a:lstStyle/>
          <a:p>
            <a:r>
              <a:rPr lang="en-US" dirty="0">
                <a:solidFill>
                  <a:schemeClr val="bg1"/>
                </a:solidFill>
              </a:rPr>
              <a:t>NEM</a:t>
            </a:r>
          </a:p>
          <a:p>
            <a:r>
              <a:rPr lang="en-US" dirty="0">
                <a:solidFill>
                  <a:schemeClr val="bg1"/>
                </a:solidFill>
              </a:rPr>
              <a:t>Body</a:t>
            </a:r>
          </a:p>
        </p:txBody>
      </p:sp>
      <p:sp>
        <p:nvSpPr>
          <p:cNvPr id="45" name="TextBox 44">
            <a:extLst>
              <a:ext uri="{FF2B5EF4-FFF2-40B4-BE49-F238E27FC236}">
                <a16:creationId xmlns:a16="http://schemas.microsoft.com/office/drawing/2014/main" id="{08D14B37-25F6-BC47-8B1B-C416ADF3417C}"/>
              </a:ext>
            </a:extLst>
          </p:cNvPr>
          <p:cNvSpPr txBox="1"/>
          <p:nvPr/>
        </p:nvSpPr>
        <p:spPr>
          <a:xfrm>
            <a:off x="5660543" y="2493008"/>
            <a:ext cx="952505" cy="369332"/>
          </a:xfrm>
          <a:prstGeom prst="rect">
            <a:avLst/>
          </a:prstGeom>
          <a:noFill/>
        </p:spPr>
        <p:txBody>
          <a:bodyPr wrap="none" rtlCol="0">
            <a:spAutoFit/>
          </a:bodyPr>
          <a:lstStyle/>
          <a:p>
            <a:r>
              <a:rPr lang="en-US" dirty="0">
                <a:solidFill>
                  <a:schemeClr val="bg1"/>
                </a:solidFill>
              </a:rPr>
              <a:t>Channel</a:t>
            </a:r>
          </a:p>
        </p:txBody>
      </p:sp>
      <p:sp>
        <p:nvSpPr>
          <p:cNvPr id="46" name="TextBox 45">
            <a:extLst>
              <a:ext uri="{FF2B5EF4-FFF2-40B4-BE49-F238E27FC236}">
                <a16:creationId xmlns:a16="http://schemas.microsoft.com/office/drawing/2014/main" id="{AA0B315C-FD3E-244E-8F26-CCCB12862EDA}"/>
              </a:ext>
            </a:extLst>
          </p:cNvPr>
          <p:cNvSpPr txBox="1"/>
          <p:nvPr/>
        </p:nvSpPr>
        <p:spPr>
          <a:xfrm>
            <a:off x="6358740" y="3920860"/>
            <a:ext cx="1532984" cy="369332"/>
          </a:xfrm>
          <a:prstGeom prst="rect">
            <a:avLst/>
          </a:prstGeom>
          <a:noFill/>
        </p:spPr>
        <p:txBody>
          <a:bodyPr wrap="none" rtlCol="0">
            <a:spAutoFit/>
          </a:bodyPr>
          <a:lstStyle/>
          <a:p>
            <a:r>
              <a:rPr lang="en-US" dirty="0">
                <a:solidFill>
                  <a:schemeClr val="bg1"/>
                </a:solidFill>
              </a:rPr>
              <a:t>Gate line (M9)</a:t>
            </a:r>
          </a:p>
        </p:txBody>
      </p:sp>
      <p:sp>
        <p:nvSpPr>
          <p:cNvPr id="12" name="Down Arrow 11">
            <a:extLst>
              <a:ext uri="{FF2B5EF4-FFF2-40B4-BE49-F238E27FC236}">
                <a16:creationId xmlns:a16="http://schemas.microsoft.com/office/drawing/2014/main" id="{0C14EACB-DE65-974B-81A1-3F790D1981D6}"/>
              </a:ext>
            </a:extLst>
          </p:cNvPr>
          <p:cNvSpPr/>
          <p:nvPr/>
        </p:nvSpPr>
        <p:spPr>
          <a:xfrm>
            <a:off x="6052975" y="2815185"/>
            <a:ext cx="167641" cy="283464"/>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060C3A86-1243-F341-A060-EEE7A5B7E76E}"/>
              </a:ext>
            </a:extLst>
          </p:cNvPr>
          <p:cNvSpPr txBox="1"/>
          <p:nvPr/>
        </p:nvSpPr>
        <p:spPr>
          <a:xfrm>
            <a:off x="4480844" y="3058361"/>
            <a:ext cx="1151469" cy="369332"/>
          </a:xfrm>
          <a:prstGeom prst="rect">
            <a:avLst/>
          </a:prstGeom>
          <a:noFill/>
        </p:spPr>
        <p:txBody>
          <a:bodyPr wrap="none" rtlCol="0">
            <a:spAutoFit/>
          </a:bodyPr>
          <a:lstStyle/>
          <a:p>
            <a:r>
              <a:rPr lang="en-US" dirty="0">
                <a:solidFill>
                  <a:schemeClr val="bg1"/>
                </a:solidFill>
              </a:rPr>
              <a:t>Gate body</a:t>
            </a:r>
          </a:p>
        </p:txBody>
      </p:sp>
      <p:sp>
        <p:nvSpPr>
          <p:cNvPr id="51" name="Down Arrow 50">
            <a:extLst>
              <a:ext uri="{FF2B5EF4-FFF2-40B4-BE49-F238E27FC236}">
                <a16:creationId xmlns:a16="http://schemas.microsoft.com/office/drawing/2014/main" id="{7D5796A9-2E02-E244-ACC1-55692E3EFB20}"/>
              </a:ext>
            </a:extLst>
          </p:cNvPr>
          <p:cNvSpPr/>
          <p:nvPr/>
        </p:nvSpPr>
        <p:spPr>
          <a:xfrm rot="18194662">
            <a:off x="5144261" y="3338425"/>
            <a:ext cx="167641" cy="283464"/>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4896C9EA-21FB-D14D-AE8A-61F1C9E46748}"/>
              </a:ext>
            </a:extLst>
          </p:cNvPr>
          <p:cNvSpPr txBox="1"/>
          <p:nvPr/>
        </p:nvSpPr>
        <p:spPr>
          <a:xfrm>
            <a:off x="6369988" y="3187332"/>
            <a:ext cx="1272656" cy="369332"/>
          </a:xfrm>
          <a:prstGeom prst="rect">
            <a:avLst/>
          </a:prstGeom>
          <a:noFill/>
        </p:spPr>
        <p:txBody>
          <a:bodyPr wrap="none" rtlCol="0">
            <a:spAutoFit/>
          </a:bodyPr>
          <a:lstStyle/>
          <a:p>
            <a:r>
              <a:rPr lang="en-US" dirty="0">
                <a:solidFill>
                  <a:schemeClr val="bg1"/>
                </a:solidFill>
              </a:rPr>
              <a:t>S/D contact</a:t>
            </a:r>
          </a:p>
        </p:txBody>
      </p:sp>
      <p:sp>
        <p:nvSpPr>
          <p:cNvPr id="53" name="Down Arrow 52">
            <a:extLst>
              <a:ext uri="{FF2B5EF4-FFF2-40B4-BE49-F238E27FC236}">
                <a16:creationId xmlns:a16="http://schemas.microsoft.com/office/drawing/2014/main" id="{C8A0C552-DF5F-C54B-9F02-C3F6A8CEE50E}"/>
              </a:ext>
            </a:extLst>
          </p:cNvPr>
          <p:cNvSpPr/>
          <p:nvPr/>
        </p:nvSpPr>
        <p:spPr>
          <a:xfrm rot="3117819">
            <a:off x="6245791" y="3452818"/>
            <a:ext cx="167641" cy="283464"/>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963519DC-5184-0245-8D28-054B44B60C7B}"/>
              </a:ext>
            </a:extLst>
          </p:cNvPr>
          <p:cNvSpPr txBox="1"/>
          <p:nvPr/>
        </p:nvSpPr>
        <p:spPr>
          <a:xfrm>
            <a:off x="7163026" y="5350514"/>
            <a:ext cx="569387" cy="369332"/>
          </a:xfrm>
          <a:prstGeom prst="rect">
            <a:avLst/>
          </a:prstGeom>
          <a:noFill/>
        </p:spPr>
        <p:txBody>
          <a:bodyPr wrap="none" rtlCol="0">
            <a:spAutoFit/>
          </a:bodyPr>
          <a:lstStyle/>
          <a:p>
            <a:r>
              <a:rPr lang="en-US" dirty="0">
                <a:solidFill>
                  <a:schemeClr val="bg1"/>
                </a:solidFill>
              </a:rPr>
              <a:t>Vias</a:t>
            </a:r>
          </a:p>
        </p:txBody>
      </p:sp>
      <p:sp>
        <p:nvSpPr>
          <p:cNvPr id="54" name="TextBox 53">
            <a:extLst>
              <a:ext uri="{FF2B5EF4-FFF2-40B4-BE49-F238E27FC236}">
                <a16:creationId xmlns:a16="http://schemas.microsoft.com/office/drawing/2014/main" id="{BFE8072C-6963-AC49-BE17-073FA86F4C44}"/>
              </a:ext>
            </a:extLst>
          </p:cNvPr>
          <p:cNvSpPr txBox="1"/>
          <p:nvPr/>
        </p:nvSpPr>
        <p:spPr>
          <a:xfrm>
            <a:off x="7509247" y="4463153"/>
            <a:ext cx="764953" cy="369332"/>
          </a:xfrm>
          <a:prstGeom prst="rect">
            <a:avLst/>
          </a:prstGeom>
          <a:noFill/>
        </p:spPr>
        <p:txBody>
          <a:bodyPr wrap="none" rtlCol="0">
            <a:spAutoFit/>
          </a:bodyPr>
          <a:lstStyle/>
          <a:p>
            <a:r>
              <a:rPr lang="en-US" dirty="0">
                <a:solidFill>
                  <a:schemeClr val="bg1"/>
                </a:solidFill>
              </a:rPr>
              <a:t>RRAM</a:t>
            </a:r>
          </a:p>
        </p:txBody>
      </p:sp>
      <p:sp>
        <p:nvSpPr>
          <p:cNvPr id="55" name="TextBox 54">
            <a:extLst>
              <a:ext uri="{FF2B5EF4-FFF2-40B4-BE49-F238E27FC236}">
                <a16:creationId xmlns:a16="http://schemas.microsoft.com/office/drawing/2014/main" id="{EE7FB77E-024C-2841-9797-072A7CEC248B}"/>
              </a:ext>
            </a:extLst>
          </p:cNvPr>
          <p:cNvSpPr txBox="1"/>
          <p:nvPr/>
        </p:nvSpPr>
        <p:spPr>
          <a:xfrm>
            <a:off x="4044667" y="4463153"/>
            <a:ext cx="764953" cy="369332"/>
          </a:xfrm>
          <a:prstGeom prst="rect">
            <a:avLst/>
          </a:prstGeom>
          <a:noFill/>
        </p:spPr>
        <p:txBody>
          <a:bodyPr wrap="none" rtlCol="0">
            <a:spAutoFit/>
          </a:bodyPr>
          <a:lstStyle/>
          <a:p>
            <a:r>
              <a:rPr lang="en-US" dirty="0">
                <a:solidFill>
                  <a:schemeClr val="bg1"/>
                </a:solidFill>
              </a:rPr>
              <a:t>RRAM</a:t>
            </a:r>
          </a:p>
        </p:txBody>
      </p:sp>
      <p:sp>
        <p:nvSpPr>
          <p:cNvPr id="56" name="TextBox 55">
            <a:extLst>
              <a:ext uri="{FF2B5EF4-FFF2-40B4-BE49-F238E27FC236}">
                <a16:creationId xmlns:a16="http://schemas.microsoft.com/office/drawing/2014/main" id="{76201FE6-4E99-A44D-910D-875B56B3AD46}"/>
              </a:ext>
            </a:extLst>
          </p:cNvPr>
          <p:cNvSpPr txBox="1"/>
          <p:nvPr/>
        </p:nvSpPr>
        <p:spPr>
          <a:xfrm>
            <a:off x="3106569" y="5108155"/>
            <a:ext cx="1495089" cy="369332"/>
          </a:xfrm>
          <a:prstGeom prst="rect">
            <a:avLst/>
          </a:prstGeom>
          <a:noFill/>
        </p:spPr>
        <p:txBody>
          <a:bodyPr wrap="none" rtlCol="0">
            <a:spAutoFit/>
          </a:bodyPr>
          <a:lstStyle/>
          <a:p>
            <a:r>
              <a:rPr lang="en-US" dirty="0">
                <a:solidFill>
                  <a:schemeClr val="bg1"/>
                </a:solidFill>
              </a:rPr>
              <a:t>Row line (M8)</a:t>
            </a:r>
          </a:p>
        </p:txBody>
      </p:sp>
      <p:sp>
        <p:nvSpPr>
          <p:cNvPr id="60" name="TextBox 59">
            <a:extLst>
              <a:ext uri="{FF2B5EF4-FFF2-40B4-BE49-F238E27FC236}">
                <a16:creationId xmlns:a16="http://schemas.microsoft.com/office/drawing/2014/main" id="{FBE974EF-A30A-0D4C-8EDF-1A774185DF3D}"/>
              </a:ext>
            </a:extLst>
          </p:cNvPr>
          <p:cNvSpPr txBox="1"/>
          <p:nvPr/>
        </p:nvSpPr>
        <p:spPr>
          <a:xfrm>
            <a:off x="5258873" y="5709446"/>
            <a:ext cx="1814920" cy="369332"/>
          </a:xfrm>
          <a:prstGeom prst="rect">
            <a:avLst/>
          </a:prstGeom>
          <a:noFill/>
        </p:spPr>
        <p:txBody>
          <a:bodyPr wrap="none" rtlCol="0">
            <a:spAutoFit/>
          </a:bodyPr>
          <a:lstStyle/>
          <a:p>
            <a:r>
              <a:rPr lang="en-US" dirty="0">
                <a:solidFill>
                  <a:schemeClr val="bg1"/>
                </a:solidFill>
              </a:rPr>
              <a:t>Column line (M7)</a:t>
            </a:r>
          </a:p>
        </p:txBody>
      </p:sp>
      <p:grpSp>
        <p:nvGrpSpPr>
          <p:cNvPr id="21" name="Group 20">
            <a:extLst>
              <a:ext uri="{FF2B5EF4-FFF2-40B4-BE49-F238E27FC236}">
                <a16:creationId xmlns:a16="http://schemas.microsoft.com/office/drawing/2014/main" id="{BEBE9D7D-E388-2A46-9634-2671739FE794}"/>
              </a:ext>
            </a:extLst>
          </p:cNvPr>
          <p:cNvGrpSpPr/>
          <p:nvPr/>
        </p:nvGrpSpPr>
        <p:grpSpPr>
          <a:xfrm>
            <a:off x="355827" y="2806835"/>
            <a:ext cx="2554226" cy="2597381"/>
            <a:chOff x="55791" y="2329268"/>
            <a:chExt cx="2554226" cy="2597381"/>
          </a:xfrm>
        </p:grpSpPr>
        <p:pic>
          <p:nvPicPr>
            <p:cNvPr id="84" name="Picture 83">
              <a:extLst>
                <a:ext uri="{FF2B5EF4-FFF2-40B4-BE49-F238E27FC236}">
                  <a16:creationId xmlns:a16="http://schemas.microsoft.com/office/drawing/2014/main" id="{2C33E4CE-4C77-C043-9F13-436C9FB2964F}"/>
                </a:ext>
              </a:extLst>
            </p:cNvPr>
            <p:cNvPicPr>
              <a:picLocks noChangeAspect="1"/>
            </p:cNvPicPr>
            <p:nvPr/>
          </p:nvPicPr>
          <p:blipFill rotWithShape="1">
            <a:blip r:embed="rId4"/>
            <a:srcRect b="14432"/>
            <a:stretch/>
          </p:blipFill>
          <p:spPr>
            <a:xfrm>
              <a:off x="55791" y="2329268"/>
              <a:ext cx="2554226" cy="2597381"/>
            </a:xfrm>
            <a:prstGeom prst="rect">
              <a:avLst/>
            </a:prstGeom>
          </p:spPr>
        </p:pic>
        <p:sp>
          <p:nvSpPr>
            <p:cNvPr id="20" name="Rectangle 19">
              <a:extLst>
                <a:ext uri="{FF2B5EF4-FFF2-40B4-BE49-F238E27FC236}">
                  <a16:creationId xmlns:a16="http://schemas.microsoft.com/office/drawing/2014/main" id="{5D87FC20-763D-D64E-9B71-18D6A5C52FDC}"/>
                </a:ext>
              </a:extLst>
            </p:cNvPr>
            <p:cNvSpPr/>
            <p:nvPr/>
          </p:nvSpPr>
          <p:spPr>
            <a:xfrm>
              <a:off x="1568513" y="4463153"/>
              <a:ext cx="125306" cy="1846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F070E5AB-4BA9-BA40-A8AD-A2C858C1F448}"/>
                </a:ext>
              </a:extLst>
            </p:cNvPr>
            <p:cNvSpPr txBox="1"/>
            <p:nvPr/>
          </p:nvSpPr>
          <p:spPr>
            <a:xfrm>
              <a:off x="1486871" y="4440070"/>
              <a:ext cx="413896" cy="230832"/>
            </a:xfrm>
            <a:prstGeom prst="rect">
              <a:avLst/>
            </a:prstGeom>
            <a:noFill/>
          </p:spPr>
          <p:txBody>
            <a:bodyPr wrap="square" rtlCol="0">
              <a:spAutoFit/>
            </a:bodyPr>
            <a:lstStyle/>
            <a:p>
              <a:r>
                <a:rPr lang="en-US" sz="900" b="1" dirty="0"/>
                <a:t>4T</a:t>
              </a:r>
            </a:p>
          </p:txBody>
        </p:sp>
      </p:grpSp>
      <p:sp>
        <p:nvSpPr>
          <p:cNvPr id="22" name="TextBox 21">
            <a:extLst>
              <a:ext uri="{FF2B5EF4-FFF2-40B4-BE49-F238E27FC236}">
                <a16:creationId xmlns:a16="http://schemas.microsoft.com/office/drawing/2014/main" id="{19A6A1E8-7F7E-C141-AD92-6C188F912D6E}"/>
              </a:ext>
            </a:extLst>
          </p:cNvPr>
          <p:cNvSpPr txBox="1"/>
          <p:nvPr/>
        </p:nvSpPr>
        <p:spPr>
          <a:xfrm>
            <a:off x="4623673" y="6267967"/>
            <a:ext cx="2944652" cy="369332"/>
          </a:xfrm>
          <a:prstGeom prst="rect">
            <a:avLst/>
          </a:prstGeom>
          <a:noFill/>
        </p:spPr>
        <p:txBody>
          <a:bodyPr wrap="none" rtlCol="0">
            <a:spAutoFit/>
          </a:bodyPr>
          <a:lstStyle/>
          <a:p>
            <a:r>
              <a:rPr lang="en-US" dirty="0"/>
              <a:t>Image generated with GDS3D</a:t>
            </a:r>
          </a:p>
        </p:txBody>
      </p:sp>
      <p:pic>
        <p:nvPicPr>
          <p:cNvPr id="27" name="Picture 26">
            <a:extLst>
              <a:ext uri="{FF2B5EF4-FFF2-40B4-BE49-F238E27FC236}">
                <a16:creationId xmlns:a16="http://schemas.microsoft.com/office/drawing/2014/main" id="{9EC48D06-EECA-CD40-A222-D301DFA87FC8}"/>
              </a:ext>
            </a:extLst>
          </p:cNvPr>
          <p:cNvPicPr>
            <a:picLocks noChangeAspect="1"/>
          </p:cNvPicPr>
          <p:nvPr/>
        </p:nvPicPr>
        <p:blipFill>
          <a:blip r:embed="rId5"/>
          <a:stretch>
            <a:fillRect/>
          </a:stretch>
        </p:blipFill>
        <p:spPr>
          <a:xfrm>
            <a:off x="9158847" y="2563881"/>
            <a:ext cx="3015078" cy="2990957"/>
          </a:xfrm>
          <a:prstGeom prst="rect">
            <a:avLst/>
          </a:prstGeom>
        </p:spPr>
      </p:pic>
      <p:sp>
        <p:nvSpPr>
          <p:cNvPr id="119" name="TextBox 118">
            <a:extLst>
              <a:ext uri="{FF2B5EF4-FFF2-40B4-BE49-F238E27FC236}">
                <a16:creationId xmlns:a16="http://schemas.microsoft.com/office/drawing/2014/main" id="{64A1ACEF-C092-794B-901F-1CF182CA30B1}"/>
              </a:ext>
            </a:extLst>
          </p:cNvPr>
          <p:cNvSpPr txBox="1"/>
          <p:nvPr/>
        </p:nvSpPr>
        <p:spPr>
          <a:xfrm>
            <a:off x="3446510" y="3555816"/>
            <a:ext cx="764953" cy="600164"/>
          </a:xfrm>
          <a:prstGeom prst="rect">
            <a:avLst/>
          </a:prstGeom>
          <a:noFill/>
        </p:spPr>
        <p:txBody>
          <a:bodyPr wrap="square" rtlCol="0">
            <a:spAutoFit/>
          </a:bodyPr>
          <a:lstStyle/>
          <a:p>
            <a:r>
              <a:rPr lang="en-US" sz="1100" dirty="0">
                <a:solidFill>
                  <a:schemeClr val="bg1"/>
                </a:solidFill>
              </a:rPr>
              <a:t>Gnd Pin for Anchor</a:t>
            </a:r>
          </a:p>
        </p:txBody>
      </p:sp>
      <p:sp>
        <p:nvSpPr>
          <p:cNvPr id="120" name="TextBox 119">
            <a:extLst>
              <a:ext uri="{FF2B5EF4-FFF2-40B4-BE49-F238E27FC236}">
                <a16:creationId xmlns:a16="http://schemas.microsoft.com/office/drawing/2014/main" id="{B4E81087-B835-5B49-B30B-3EB723525A39}"/>
              </a:ext>
            </a:extLst>
          </p:cNvPr>
          <p:cNvSpPr txBox="1"/>
          <p:nvPr/>
        </p:nvSpPr>
        <p:spPr>
          <a:xfrm>
            <a:off x="6397466" y="2754583"/>
            <a:ext cx="854721" cy="369332"/>
          </a:xfrm>
          <a:prstGeom prst="rect">
            <a:avLst/>
          </a:prstGeom>
          <a:noFill/>
        </p:spPr>
        <p:txBody>
          <a:bodyPr wrap="none" rtlCol="0">
            <a:spAutoFit/>
          </a:bodyPr>
          <a:lstStyle/>
          <a:p>
            <a:r>
              <a:rPr lang="en-US" dirty="0">
                <a:solidFill>
                  <a:schemeClr val="bg1"/>
                </a:solidFill>
              </a:rPr>
              <a:t>Dimple</a:t>
            </a:r>
          </a:p>
        </p:txBody>
      </p:sp>
      <p:sp>
        <p:nvSpPr>
          <p:cNvPr id="121" name="Down Arrow 120">
            <a:extLst>
              <a:ext uri="{FF2B5EF4-FFF2-40B4-BE49-F238E27FC236}">
                <a16:creationId xmlns:a16="http://schemas.microsoft.com/office/drawing/2014/main" id="{B31A5F0C-D93C-974A-8973-5F1BCF8ADA85}"/>
              </a:ext>
            </a:extLst>
          </p:cNvPr>
          <p:cNvSpPr/>
          <p:nvPr/>
        </p:nvSpPr>
        <p:spPr>
          <a:xfrm rot="3117819">
            <a:off x="6273269" y="3020069"/>
            <a:ext cx="167641" cy="283464"/>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06017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5B2F5-CF0A-5840-81E9-92316EF25867}"/>
              </a:ext>
            </a:extLst>
          </p:cNvPr>
          <p:cNvSpPr>
            <a:spLocks noGrp="1"/>
          </p:cNvSpPr>
          <p:nvPr>
            <p:ph type="title"/>
          </p:nvPr>
        </p:nvSpPr>
        <p:spPr/>
        <p:txBody>
          <a:bodyPr/>
          <a:lstStyle/>
          <a:p>
            <a:r>
              <a:rPr lang="en-US" dirty="0"/>
              <a:t>RRAM/NEMS switch layouts (~5um x 5um)</a:t>
            </a:r>
          </a:p>
        </p:txBody>
      </p:sp>
      <p:pic>
        <p:nvPicPr>
          <p:cNvPr id="5" name="Content Placeholder 4">
            <a:extLst>
              <a:ext uri="{FF2B5EF4-FFF2-40B4-BE49-F238E27FC236}">
                <a16:creationId xmlns:a16="http://schemas.microsoft.com/office/drawing/2014/main" id="{23149B79-9033-CF45-A08C-ECFD12B07216}"/>
              </a:ext>
            </a:extLst>
          </p:cNvPr>
          <p:cNvPicPr>
            <a:picLocks noGrp="1" noChangeAspect="1"/>
          </p:cNvPicPr>
          <p:nvPr>
            <p:ph idx="1"/>
          </p:nvPr>
        </p:nvPicPr>
        <p:blipFill rotWithShape="1">
          <a:blip r:embed="rId3"/>
          <a:srcRect l="12030" r="12555"/>
          <a:stretch/>
        </p:blipFill>
        <p:spPr>
          <a:xfrm>
            <a:off x="6428687" y="1601788"/>
            <a:ext cx="4506013" cy="4351338"/>
          </a:xfrm>
        </p:spPr>
      </p:pic>
      <p:pic>
        <p:nvPicPr>
          <p:cNvPr id="7" name="Picture 6">
            <a:extLst>
              <a:ext uri="{FF2B5EF4-FFF2-40B4-BE49-F238E27FC236}">
                <a16:creationId xmlns:a16="http://schemas.microsoft.com/office/drawing/2014/main" id="{CCAC7F3C-125E-3447-B5BA-262B0B3405AA}"/>
              </a:ext>
            </a:extLst>
          </p:cNvPr>
          <p:cNvPicPr>
            <a:picLocks noChangeAspect="1"/>
          </p:cNvPicPr>
          <p:nvPr/>
        </p:nvPicPr>
        <p:blipFill>
          <a:blip r:embed="rId4"/>
          <a:stretch>
            <a:fillRect/>
          </a:stretch>
        </p:blipFill>
        <p:spPr>
          <a:xfrm>
            <a:off x="1257300" y="1415257"/>
            <a:ext cx="4838700" cy="4724400"/>
          </a:xfrm>
          <a:prstGeom prst="rect">
            <a:avLst/>
          </a:prstGeom>
          <a:solidFill>
            <a:schemeClr val="tx1"/>
          </a:solidFill>
        </p:spPr>
      </p:pic>
      <p:sp>
        <p:nvSpPr>
          <p:cNvPr id="8" name="TextBox 7">
            <a:extLst>
              <a:ext uri="{FF2B5EF4-FFF2-40B4-BE49-F238E27FC236}">
                <a16:creationId xmlns:a16="http://schemas.microsoft.com/office/drawing/2014/main" id="{3CC1FDBF-80E5-4549-829A-EAE30CC51545}"/>
              </a:ext>
            </a:extLst>
          </p:cNvPr>
          <p:cNvSpPr txBox="1"/>
          <p:nvPr/>
        </p:nvSpPr>
        <p:spPr>
          <a:xfrm>
            <a:off x="507693" y="6228557"/>
            <a:ext cx="11176614" cy="646331"/>
          </a:xfrm>
          <a:prstGeom prst="rect">
            <a:avLst/>
          </a:prstGeom>
          <a:noFill/>
        </p:spPr>
        <p:txBody>
          <a:bodyPr wrap="square" rtlCol="0">
            <a:spAutoFit/>
          </a:bodyPr>
          <a:lstStyle/>
          <a:p>
            <a:pPr algn="ctr"/>
            <a:r>
              <a:rPr lang="en-US" dirty="0"/>
              <a:t>Custom technology based on SAED32 PDK. 5 new layers added: RRAM (between M8/M9), NEMDIMP, NEMANC, NEMCHAN, NEMBEAM</a:t>
            </a:r>
          </a:p>
        </p:txBody>
      </p:sp>
    </p:spTree>
    <p:extLst>
      <p:ext uri="{BB962C8B-B14F-4D97-AF65-F5344CB8AC3E}">
        <p14:creationId xmlns:p14="http://schemas.microsoft.com/office/powerpoint/2010/main" val="1841073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67C04-68D3-B74D-A983-6ABC9040FBB7}"/>
              </a:ext>
            </a:extLst>
          </p:cNvPr>
          <p:cNvSpPr>
            <a:spLocks noGrp="1"/>
          </p:cNvSpPr>
          <p:nvPr>
            <p:ph type="title"/>
          </p:nvPr>
        </p:nvSpPr>
        <p:spPr/>
        <p:txBody>
          <a:bodyPr/>
          <a:lstStyle/>
          <a:p>
            <a:r>
              <a:rPr lang="en-US" dirty="0"/>
              <a:t>Where does reconfigurability overhead come from?</a:t>
            </a:r>
          </a:p>
        </p:txBody>
      </p:sp>
      <p:sp>
        <p:nvSpPr>
          <p:cNvPr id="3" name="Content Placeholder 2">
            <a:extLst>
              <a:ext uri="{FF2B5EF4-FFF2-40B4-BE49-F238E27FC236}">
                <a16:creationId xmlns:a16="http://schemas.microsoft.com/office/drawing/2014/main" id="{A8164B04-7A62-264B-81A1-54508032E0C3}"/>
              </a:ext>
            </a:extLst>
          </p:cNvPr>
          <p:cNvSpPr>
            <a:spLocks noGrp="1"/>
          </p:cNvSpPr>
          <p:nvPr>
            <p:ph idx="1"/>
          </p:nvPr>
        </p:nvSpPr>
        <p:spPr/>
        <p:txBody>
          <a:bodyPr>
            <a:normAutofit lnSpcReduction="10000"/>
          </a:bodyPr>
          <a:lstStyle/>
          <a:p>
            <a:r>
              <a:rPr lang="en-US" dirty="0"/>
              <a:t>LUTs are less efficient than standard cells</a:t>
            </a:r>
          </a:p>
          <a:p>
            <a:pPr lvl="1"/>
            <a:r>
              <a:rPr lang="en-US" dirty="0"/>
              <a:t>Increase area</a:t>
            </a:r>
          </a:p>
          <a:p>
            <a:pPr lvl="1"/>
            <a:r>
              <a:rPr lang="en-US" dirty="0"/>
              <a:t>Increases power and delay a little</a:t>
            </a:r>
          </a:p>
          <a:p>
            <a:pPr lvl="1"/>
            <a:r>
              <a:rPr lang="en-US" dirty="0"/>
              <a:t>Less of a problem for CGRAs: use more efficient logic blocks</a:t>
            </a:r>
          </a:p>
          <a:p>
            <a:r>
              <a:rPr lang="en-US" dirty="0"/>
              <a:t>Unutilized logic components</a:t>
            </a:r>
          </a:p>
          <a:p>
            <a:pPr lvl="1"/>
            <a:r>
              <a:rPr lang="en-US" dirty="0"/>
              <a:t>Increase area</a:t>
            </a:r>
          </a:p>
          <a:p>
            <a:pPr lvl="1"/>
            <a:r>
              <a:rPr lang="en-US" dirty="0"/>
              <a:t>Less of a problem for FPGAs: homogeneity within CLBs</a:t>
            </a:r>
          </a:p>
          <a:p>
            <a:r>
              <a:rPr lang="en-US" b="1" dirty="0"/>
              <a:t>Reconfigurable Routing</a:t>
            </a:r>
          </a:p>
          <a:p>
            <a:pPr lvl="1"/>
            <a:r>
              <a:rPr lang="en-US" b="1" dirty="0"/>
              <a:t>Increases area (80-90% of FPGA area is routing)</a:t>
            </a:r>
          </a:p>
          <a:p>
            <a:pPr lvl="1"/>
            <a:r>
              <a:rPr lang="en-US" b="1" dirty="0"/>
              <a:t>Increases power (5-12x)</a:t>
            </a:r>
          </a:p>
          <a:p>
            <a:pPr lvl="1"/>
            <a:r>
              <a:rPr lang="en-US" b="1" dirty="0"/>
              <a:t>Increases delay (3-4x)</a:t>
            </a:r>
          </a:p>
          <a:p>
            <a:endParaRPr lang="en-US" dirty="0"/>
          </a:p>
        </p:txBody>
      </p:sp>
    </p:spTree>
    <p:extLst>
      <p:ext uri="{BB962C8B-B14F-4D97-AF65-F5344CB8AC3E}">
        <p14:creationId xmlns:p14="http://schemas.microsoft.com/office/powerpoint/2010/main" val="1307944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D24393F-5992-944A-9215-BB5BEBEC7153}"/>
              </a:ext>
            </a:extLst>
          </p:cNvPr>
          <p:cNvSpPr>
            <a:spLocks noGrp="1"/>
          </p:cNvSpPr>
          <p:nvPr>
            <p:ph type="title"/>
          </p:nvPr>
        </p:nvSpPr>
        <p:spPr/>
        <p:txBody>
          <a:bodyPr/>
          <a:lstStyle/>
          <a:p>
            <a:r>
              <a:rPr lang="en-US" dirty="0"/>
              <a:t>PE Tile Layouts (~90um x 90um)</a:t>
            </a:r>
          </a:p>
        </p:txBody>
      </p:sp>
      <p:pic>
        <p:nvPicPr>
          <p:cNvPr id="8" name="Content Placeholder 7">
            <a:extLst>
              <a:ext uri="{FF2B5EF4-FFF2-40B4-BE49-F238E27FC236}">
                <a16:creationId xmlns:a16="http://schemas.microsoft.com/office/drawing/2014/main" id="{8B529951-B2FC-9F40-8A2A-EEBDC9B541D1}"/>
              </a:ext>
            </a:extLst>
          </p:cNvPr>
          <p:cNvPicPr>
            <a:picLocks noGrp="1" noChangeAspect="1"/>
          </p:cNvPicPr>
          <p:nvPr>
            <p:ph sz="half" idx="1"/>
          </p:nvPr>
        </p:nvPicPr>
        <p:blipFill>
          <a:blip r:embed="rId2"/>
          <a:stretch>
            <a:fillRect/>
          </a:stretch>
        </p:blipFill>
        <p:spPr>
          <a:xfrm>
            <a:off x="1228830" y="1825625"/>
            <a:ext cx="4400339" cy="4351338"/>
          </a:xfrm>
        </p:spPr>
      </p:pic>
      <p:pic>
        <p:nvPicPr>
          <p:cNvPr id="10" name="Content Placeholder 9">
            <a:extLst>
              <a:ext uri="{FF2B5EF4-FFF2-40B4-BE49-F238E27FC236}">
                <a16:creationId xmlns:a16="http://schemas.microsoft.com/office/drawing/2014/main" id="{DBC18A86-D082-6B44-9EF5-186C90B25017}"/>
              </a:ext>
            </a:extLst>
          </p:cNvPr>
          <p:cNvPicPr>
            <a:picLocks noGrp="1" noChangeAspect="1"/>
          </p:cNvPicPr>
          <p:nvPr>
            <p:ph sz="half" idx="2"/>
          </p:nvPr>
        </p:nvPicPr>
        <p:blipFill>
          <a:blip r:embed="rId3"/>
          <a:stretch>
            <a:fillRect/>
          </a:stretch>
        </p:blipFill>
        <p:spPr>
          <a:xfrm>
            <a:off x="6562033" y="1825625"/>
            <a:ext cx="4401934" cy="4351338"/>
          </a:xfrm>
        </p:spPr>
      </p:pic>
    </p:spTree>
    <p:extLst>
      <p:ext uri="{BB962C8B-B14F-4D97-AF65-F5344CB8AC3E}">
        <p14:creationId xmlns:p14="http://schemas.microsoft.com/office/powerpoint/2010/main" val="18897166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B2956-1C49-BE4B-A791-EA62D8C1DDF2}"/>
              </a:ext>
            </a:extLst>
          </p:cNvPr>
          <p:cNvSpPr>
            <a:spLocks noGrp="1"/>
          </p:cNvSpPr>
          <p:nvPr>
            <p:ph type="title"/>
          </p:nvPr>
        </p:nvSpPr>
        <p:spPr/>
        <p:txBody>
          <a:bodyPr/>
          <a:lstStyle/>
          <a:p>
            <a:r>
              <a:rPr lang="en-US" dirty="0"/>
              <a:t>Switch boxes</a:t>
            </a:r>
          </a:p>
        </p:txBody>
      </p:sp>
      <p:sp>
        <p:nvSpPr>
          <p:cNvPr id="7" name="TextBox 6">
            <a:extLst>
              <a:ext uri="{FF2B5EF4-FFF2-40B4-BE49-F238E27FC236}">
                <a16:creationId xmlns:a16="http://schemas.microsoft.com/office/drawing/2014/main" id="{30D37246-915F-0049-B6EE-50DC6B5B2C64}"/>
              </a:ext>
            </a:extLst>
          </p:cNvPr>
          <p:cNvSpPr txBox="1"/>
          <p:nvPr/>
        </p:nvSpPr>
        <p:spPr>
          <a:xfrm>
            <a:off x="838200" y="6374659"/>
            <a:ext cx="7937942" cy="369332"/>
          </a:xfrm>
          <a:prstGeom prst="rect">
            <a:avLst/>
          </a:prstGeom>
          <a:noFill/>
        </p:spPr>
        <p:txBody>
          <a:bodyPr wrap="none" rtlCol="0">
            <a:spAutoFit/>
          </a:bodyPr>
          <a:lstStyle/>
          <a:p>
            <a:r>
              <a:rPr lang="en-US" b="1" dirty="0"/>
              <a:t>Source:</a:t>
            </a:r>
            <a:r>
              <a:rPr lang="en-US" dirty="0"/>
              <a:t> http://</a:t>
            </a:r>
            <a:r>
              <a:rPr lang="en-US" dirty="0" err="1"/>
              <a:t>venividiwiki.ee.virginia.edu</a:t>
            </a:r>
            <a:r>
              <a:rPr lang="en-US" dirty="0"/>
              <a:t>/</a:t>
            </a:r>
            <a:r>
              <a:rPr lang="en-US" dirty="0" err="1"/>
              <a:t>mediawiki</a:t>
            </a:r>
            <a:r>
              <a:rPr lang="en-US" dirty="0"/>
              <a:t>/</a:t>
            </a:r>
            <a:r>
              <a:rPr lang="en-US" dirty="0" err="1"/>
              <a:t>index.php</a:t>
            </a:r>
            <a:r>
              <a:rPr lang="en-US" dirty="0"/>
              <a:t>/</a:t>
            </a:r>
            <a:r>
              <a:rPr lang="en-US" dirty="0" err="1"/>
              <a:t>File:SwitchBo.png</a:t>
            </a:r>
            <a:endParaRPr lang="en-US" dirty="0"/>
          </a:p>
        </p:txBody>
      </p:sp>
      <p:sp>
        <p:nvSpPr>
          <p:cNvPr id="8" name="TextBox 7">
            <a:extLst>
              <a:ext uri="{FF2B5EF4-FFF2-40B4-BE49-F238E27FC236}">
                <a16:creationId xmlns:a16="http://schemas.microsoft.com/office/drawing/2014/main" id="{6BE7105D-9394-774E-B95B-CF332BDBACEB}"/>
              </a:ext>
            </a:extLst>
          </p:cNvPr>
          <p:cNvSpPr txBox="1"/>
          <p:nvPr/>
        </p:nvSpPr>
        <p:spPr>
          <a:xfrm>
            <a:off x="5339353" y="1997653"/>
            <a:ext cx="1750800" cy="369332"/>
          </a:xfrm>
          <a:prstGeom prst="rect">
            <a:avLst/>
          </a:prstGeom>
          <a:noFill/>
        </p:spPr>
        <p:txBody>
          <a:bodyPr wrap="none" rtlCol="0">
            <a:spAutoFit/>
          </a:bodyPr>
          <a:lstStyle/>
          <a:p>
            <a:r>
              <a:rPr lang="en-US" b="1" dirty="0"/>
              <a:t>Flexibility: Fs = 3</a:t>
            </a:r>
          </a:p>
        </p:txBody>
      </p:sp>
      <p:pic>
        <p:nvPicPr>
          <p:cNvPr id="11" name="Picture 10">
            <a:extLst>
              <a:ext uri="{FF2B5EF4-FFF2-40B4-BE49-F238E27FC236}">
                <a16:creationId xmlns:a16="http://schemas.microsoft.com/office/drawing/2014/main" id="{392C75D8-46D3-C042-B478-8FF2747142A7}"/>
              </a:ext>
            </a:extLst>
          </p:cNvPr>
          <p:cNvPicPr>
            <a:picLocks noChangeAspect="1"/>
          </p:cNvPicPr>
          <p:nvPr/>
        </p:nvPicPr>
        <p:blipFill rotWithShape="1">
          <a:blip r:embed="rId2"/>
          <a:srcRect b="11706"/>
          <a:stretch/>
        </p:blipFill>
        <p:spPr>
          <a:xfrm>
            <a:off x="319711" y="2366985"/>
            <a:ext cx="11552577" cy="3570061"/>
          </a:xfrm>
          <a:prstGeom prst="rect">
            <a:avLst/>
          </a:prstGeom>
        </p:spPr>
      </p:pic>
    </p:spTree>
    <p:extLst>
      <p:ext uri="{BB962C8B-B14F-4D97-AF65-F5344CB8AC3E}">
        <p14:creationId xmlns:p14="http://schemas.microsoft.com/office/powerpoint/2010/main" val="3937631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52489-C23A-5143-A0C9-82107E1113B2}"/>
              </a:ext>
            </a:extLst>
          </p:cNvPr>
          <p:cNvSpPr>
            <a:spLocks noGrp="1"/>
          </p:cNvSpPr>
          <p:nvPr>
            <p:ph type="title"/>
          </p:nvPr>
        </p:nvSpPr>
        <p:spPr>
          <a:xfrm>
            <a:off x="838200" y="365125"/>
            <a:ext cx="10515600" cy="1325563"/>
          </a:xfrm>
        </p:spPr>
        <p:txBody>
          <a:bodyPr/>
          <a:lstStyle/>
          <a:p>
            <a:r>
              <a:rPr lang="en-US" dirty="0"/>
              <a:t>Connection boxes</a:t>
            </a:r>
          </a:p>
        </p:txBody>
      </p:sp>
      <p:sp>
        <p:nvSpPr>
          <p:cNvPr id="6" name="Rectangle 5">
            <a:extLst>
              <a:ext uri="{FF2B5EF4-FFF2-40B4-BE49-F238E27FC236}">
                <a16:creationId xmlns:a16="http://schemas.microsoft.com/office/drawing/2014/main" id="{FB161DE6-EAAD-F44D-B8A7-44005CADA80F}"/>
              </a:ext>
            </a:extLst>
          </p:cNvPr>
          <p:cNvSpPr/>
          <p:nvPr/>
        </p:nvSpPr>
        <p:spPr>
          <a:xfrm>
            <a:off x="2516280" y="3027507"/>
            <a:ext cx="1939607" cy="19396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PE</a:t>
            </a:r>
          </a:p>
        </p:txBody>
      </p:sp>
      <p:sp>
        <p:nvSpPr>
          <p:cNvPr id="7" name="Rectangle 6">
            <a:extLst>
              <a:ext uri="{FF2B5EF4-FFF2-40B4-BE49-F238E27FC236}">
                <a16:creationId xmlns:a16="http://schemas.microsoft.com/office/drawing/2014/main" id="{1AC3F4FC-0C5D-644F-BB92-C15053A34100}"/>
              </a:ext>
            </a:extLst>
          </p:cNvPr>
          <p:cNvSpPr/>
          <p:nvPr/>
        </p:nvSpPr>
        <p:spPr>
          <a:xfrm>
            <a:off x="5140453" y="3027507"/>
            <a:ext cx="1939607" cy="1939607"/>
          </a:xfrm>
          <a:prstGeom prst="rect">
            <a:avLst/>
          </a:prstGeom>
          <a:solidFill>
            <a:srgbClr val="00B050">
              <a:alpha val="3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p>
        </p:txBody>
      </p:sp>
      <p:grpSp>
        <p:nvGrpSpPr>
          <p:cNvPr id="14" name="Group 13">
            <a:extLst>
              <a:ext uri="{FF2B5EF4-FFF2-40B4-BE49-F238E27FC236}">
                <a16:creationId xmlns:a16="http://schemas.microsoft.com/office/drawing/2014/main" id="{D0B23590-9129-834E-8424-C60DF847FD8A}"/>
              </a:ext>
            </a:extLst>
          </p:cNvPr>
          <p:cNvGrpSpPr/>
          <p:nvPr/>
        </p:nvGrpSpPr>
        <p:grpSpPr>
          <a:xfrm rot="5400000">
            <a:off x="4553226" y="3248565"/>
            <a:ext cx="3114060" cy="1497490"/>
            <a:chOff x="2851352" y="3478161"/>
            <a:chExt cx="353964" cy="774290"/>
          </a:xfrm>
        </p:grpSpPr>
        <p:cxnSp>
          <p:nvCxnSpPr>
            <p:cNvPr id="47" name="Straight Connector 46">
              <a:extLst>
                <a:ext uri="{FF2B5EF4-FFF2-40B4-BE49-F238E27FC236}">
                  <a16:creationId xmlns:a16="http://schemas.microsoft.com/office/drawing/2014/main" id="{8399B87E-27A4-BE4B-A3B1-F7631F801063}"/>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B5996B01-53F7-8D4C-B03A-1D9F162FC9C7}"/>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B64DE27-9B0E-A542-94C0-BB6F05D064DC}"/>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54BDA6BF-B237-2E4A-9054-C8406846D8B8}"/>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58" name="Rectangle 57">
            <a:extLst>
              <a:ext uri="{FF2B5EF4-FFF2-40B4-BE49-F238E27FC236}">
                <a16:creationId xmlns:a16="http://schemas.microsoft.com/office/drawing/2014/main" id="{E855142F-91E4-584C-B6F2-160B00017A35}"/>
              </a:ext>
            </a:extLst>
          </p:cNvPr>
          <p:cNvSpPr/>
          <p:nvPr/>
        </p:nvSpPr>
        <p:spPr>
          <a:xfrm>
            <a:off x="7736113" y="2998388"/>
            <a:ext cx="1939607" cy="19396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PE</a:t>
            </a:r>
          </a:p>
        </p:txBody>
      </p:sp>
      <p:grpSp>
        <p:nvGrpSpPr>
          <p:cNvPr id="67" name="Group 66">
            <a:extLst>
              <a:ext uri="{FF2B5EF4-FFF2-40B4-BE49-F238E27FC236}">
                <a16:creationId xmlns:a16="http://schemas.microsoft.com/office/drawing/2014/main" id="{60D9C910-1874-834F-92BA-614649A08362}"/>
              </a:ext>
            </a:extLst>
          </p:cNvPr>
          <p:cNvGrpSpPr/>
          <p:nvPr/>
        </p:nvGrpSpPr>
        <p:grpSpPr>
          <a:xfrm>
            <a:off x="3741393" y="3248551"/>
            <a:ext cx="5242813" cy="1497490"/>
            <a:chOff x="2851354" y="3478161"/>
            <a:chExt cx="595932" cy="774290"/>
          </a:xfrm>
        </p:grpSpPr>
        <p:cxnSp>
          <p:nvCxnSpPr>
            <p:cNvPr id="68" name="Straight Connector 67">
              <a:extLst>
                <a:ext uri="{FF2B5EF4-FFF2-40B4-BE49-F238E27FC236}">
                  <a16:creationId xmlns:a16="http://schemas.microsoft.com/office/drawing/2014/main" id="{321211BE-81CB-1348-90A5-2EF303139BD7}"/>
                </a:ext>
              </a:extLst>
            </p:cNvPr>
            <p:cNvCxnSpPr>
              <a:cxnSpLocks/>
            </p:cNvCxnSpPr>
            <p:nvPr/>
          </p:nvCxnSpPr>
          <p:spPr>
            <a:xfrm flipH="1">
              <a:off x="2851355" y="3478161"/>
              <a:ext cx="29492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3322C13-15B4-F74F-AF54-0FD460BAEB02}"/>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A27CC952-A3EE-8840-BB5D-80BD365C6B71}"/>
                </a:ext>
              </a:extLst>
            </p:cNvPr>
            <p:cNvCxnSpPr/>
            <p:nvPr/>
          </p:nvCxnSpPr>
          <p:spPr>
            <a:xfrm flipH="1">
              <a:off x="3035506"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A930B748-ECDE-4148-9303-B8ECE86FBB67}"/>
                </a:ext>
              </a:extLst>
            </p:cNvPr>
            <p:cNvCxnSpPr/>
            <p:nvPr/>
          </p:nvCxnSpPr>
          <p:spPr>
            <a:xfrm flipH="1">
              <a:off x="3093325"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73" name="Rectangle 72">
            <a:extLst>
              <a:ext uri="{FF2B5EF4-FFF2-40B4-BE49-F238E27FC236}">
                <a16:creationId xmlns:a16="http://schemas.microsoft.com/office/drawing/2014/main" id="{36BF3695-B5CC-954B-8901-05ED60B320C2}"/>
              </a:ext>
            </a:extLst>
          </p:cNvPr>
          <p:cNvSpPr/>
          <p:nvPr/>
        </p:nvSpPr>
        <p:spPr>
          <a:xfrm>
            <a:off x="5243059" y="3146304"/>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4" name="Rectangle 73">
            <a:extLst>
              <a:ext uri="{FF2B5EF4-FFF2-40B4-BE49-F238E27FC236}">
                <a16:creationId xmlns:a16="http://schemas.microsoft.com/office/drawing/2014/main" id="{5A9BCF2F-20DE-3943-8911-451B8A6D26F3}"/>
              </a:ext>
            </a:extLst>
          </p:cNvPr>
          <p:cNvSpPr/>
          <p:nvPr/>
        </p:nvSpPr>
        <p:spPr>
          <a:xfrm>
            <a:off x="6218200" y="3138028"/>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5" name="Rectangle 74">
            <a:extLst>
              <a:ext uri="{FF2B5EF4-FFF2-40B4-BE49-F238E27FC236}">
                <a16:creationId xmlns:a16="http://schemas.microsoft.com/office/drawing/2014/main" id="{7753386B-4C7D-E84E-8348-E9AFF1B75157}"/>
              </a:ext>
            </a:extLst>
          </p:cNvPr>
          <p:cNvSpPr/>
          <p:nvPr/>
        </p:nvSpPr>
        <p:spPr>
          <a:xfrm>
            <a:off x="5759650" y="3660961"/>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6" name="Rectangle 75">
            <a:extLst>
              <a:ext uri="{FF2B5EF4-FFF2-40B4-BE49-F238E27FC236}">
                <a16:creationId xmlns:a16="http://schemas.microsoft.com/office/drawing/2014/main" id="{5E653928-487D-8447-AF0E-3BB85F500537}"/>
              </a:ext>
            </a:extLst>
          </p:cNvPr>
          <p:cNvSpPr/>
          <p:nvPr/>
        </p:nvSpPr>
        <p:spPr>
          <a:xfrm>
            <a:off x="6744910" y="3651471"/>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7" name="Rectangle 76">
            <a:extLst>
              <a:ext uri="{FF2B5EF4-FFF2-40B4-BE49-F238E27FC236}">
                <a16:creationId xmlns:a16="http://schemas.microsoft.com/office/drawing/2014/main" id="{344009A8-36F0-0649-B131-454A33F92230}"/>
              </a:ext>
            </a:extLst>
          </p:cNvPr>
          <p:cNvSpPr/>
          <p:nvPr/>
        </p:nvSpPr>
        <p:spPr>
          <a:xfrm>
            <a:off x="5250979" y="4137642"/>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8" name="Rectangle 77">
            <a:extLst>
              <a:ext uri="{FF2B5EF4-FFF2-40B4-BE49-F238E27FC236}">
                <a16:creationId xmlns:a16="http://schemas.microsoft.com/office/drawing/2014/main" id="{0AE0EB84-03F8-B94D-A7CF-3E5C21FC01DF}"/>
              </a:ext>
            </a:extLst>
          </p:cNvPr>
          <p:cNvSpPr/>
          <p:nvPr/>
        </p:nvSpPr>
        <p:spPr>
          <a:xfrm>
            <a:off x="6227827" y="4128554"/>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9" name="Rectangle 78">
            <a:extLst>
              <a:ext uri="{FF2B5EF4-FFF2-40B4-BE49-F238E27FC236}">
                <a16:creationId xmlns:a16="http://schemas.microsoft.com/office/drawing/2014/main" id="{D8891F43-7182-F34C-B0C4-CA3DC2A280C3}"/>
              </a:ext>
            </a:extLst>
          </p:cNvPr>
          <p:cNvSpPr/>
          <p:nvPr/>
        </p:nvSpPr>
        <p:spPr>
          <a:xfrm>
            <a:off x="5759989" y="4635518"/>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80" name="Rectangle 79">
            <a:extLst>
              <a:ext uri="{FF2B5EF4-FFF2-40B4-BE49-F238E27FC236}">
                <a16:creationId xmlns:a16="http://schemas.microsoft.com/office/drawing/2014/main" id="{E9ADF533-E664-A149-96D7-D93597566144}"/>
              </a:ext>
            </a:extLst>
          </p:cNvPr>
          <p:cNvSpPr/>
          <p:nvPr/>
        </p:nvSpPr>
        <p:spPr>
          <a:xfrm>
            <a:off x="6741918" y="4635516"/>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82" name="TextBox 81">
            <a:extLst>
              <a:ext uri="{FF2B5EF4-FFF2-40B4-BE49-F238E27FC236}">
                <a16:creationId xmlns:a16="http://schemas.microsoft.com/office/drawing/2014/main" id="{B4A0B269-7105-3C47-A7E5-4A4D9E6F1456}"/>
              </a:ext>
            </a:extLst>
          </p:cNvPr>
          <p:cNvSpPr txBox="1"/>
          <p:nvPr/>
        </p:nvSpPr>
        <p:spPr>
          <a:xfrm>
            <a:off x="10033000" y="2470068"/>
            <a:ext cx="899990" cy="369332"/>
          </a:xfrm>
          <a:prstGeom prst="rect">
            <a:avLst/>
          </a:prstGeom>
          <a:noFill/>
        </p:spPr>
        <p:txBody>
          <a:bodyPr wrap="none" rtlCol="0">
            <a:spAutoFit/>
          </a:bodyPr>
          <a:lstStyle/>
          <a:p>
            <a:r>
              <a:rPr lang="en-US" b="1" dirty="0"/>
              <a:t>Fc = 0.5</a:t>
            </a:r>
          </a:p>
        </p:txBody>
      </p:sp>
    </p:spTree>
    <p:extLst>
      <p:ext uri="{BB962C8B-B14F-4D97-AF65-F5344CB8AC3E}">
        <p14:creationId xmlns:p14="http://schemas.microsoft.com/office/powerpoint/2010/main" val="5321482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FB339-FA1D-9646-AB57-B813D2CB08F8}"/>
              </a:ext>
            </a:extLst>
          </p:cNvPr>
          <p:cNvSpPr>
            <a:spLocks noGrp="1"/>
          </p:cNvSpPr>
          <p:nvPr>
            <p:ph type="title"/>
          </p:nvPr>
        </p:nvSpPr>
        <p:spPr/>
        <p:txBody>
          <a:bodyPr/>
          <a:lstStyle/>
          <a:p>
            <a:r>
              <a:rPr lang="en-US" dirty="0"/>
              <a:t>Layout strategy: 3D stacking of CBs + SBs</a:t>
            </a:r>
          </a:p>
        </p:txBody>
      </p:sp>
      <p:grpSp>
        <p:nvGrpSpPr>
          <p:cNvPr id="308" name="Group 307">
            <a:extLst>
              <a:ext uri="{FF2B5EF4-FFF2-40B4-BE49-F238E27FC236}">
                <a16:creationId xmlns:a16="http://schemas.microsoft.com/office/drawing/2014/main" id="{7BBFB36F-8EA0-1947-956F-963094C911C7}"/>
              </a:ext>
            </a:extLst>
          </p:cNvPr>
          <p:cNvGrpSpPr/>
          <p:nvPr/>
        </p:nvGrpSpPr>
        <p:grpSpPr>
          <a:xfrm>
            <a:off x="838200" y="2030680"/>
            <a:ext cx="4155763" cy="4139575"/>
            <a:chOff x="732465" y="2518284"/>
            <a:chExt cx="5774612" cy="5670777"/>
          </a:xfrm>
        </p:grpSpPr>
        <p:grpSp>
          <p:nvGrpSpPr>
            <p:cNvPr id="4" name="Group 3">
              <a:extLst>
                <a:ext uri="{FF2B5EF4-FFF2-40B4-BE49-F238E27FC236}">
                  <a16:creationId xmlns:a16="http://schemas.microsoft.com/office/drawing/2014/main" id="{1C5F32EE-7631-BB49-962B-32708C7A98EA}"/>
                </a:ext>
              </a:extLst>
            </p:cNvPr>
            <p:cNvGrpSpPr/>
            <p:nvPr/>
          </p:nvGrpSpPr>
          <p:grpSpPr>
            <a:xfrm>
              <a:off x="732465" y="2518286"/>
              <a:ext cx="3067664" cy="3012371"/>
              <a:chOff x="1342103" y="2851963"/>
              <a:chExt cx="3067664" cy="3012371"/>
            </a:xfrm>
          </p:grpSpPr>
          <p:sp>
            <p:nvSpPr>
              <p:cNvPr id="5" name="Rectangle 4">
                <a:extLst>
                  <a:ext uri="{FF2B5EF4-FFF2-40B4-BE49-F238E27FC236}">
                    <a16:creationId xmlns:a16="http://schemas.microsoft.com/office/drawing/2014/main" id="{370BBED7-6433-E54C-BAD4-9D979196E68A}"/>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6" name="Rectangle 5">
                <a:extLst>
                  <a:ext uri="{FF2B5EF4-FFF2-40B4-BE49-F238E27FC236}">
                    <a16:creationId xmlns:a16="http://schemas.microsoft.com/office/drawing/2014/main" id="{819517C3-16F0-AE49-B75B-B6FA1259A339}"/>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7" name="Rectangle 6">
                <a:extLst>
                  <a:ext uri="{FF2B5EF4-FFF2-40B4-BE49-F238E27FC236}">
                    <a16:creationId xmlns:a16="http://schemas.microsoft.com/office/drawing/2014/main" id="{AA68916E-A438-CE4D-BDB2-F734D5E536B6}"/>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8" name="Rectangle 7">
                <a:extLst>
                  <a:ext uri="{FF2B5EF4-FFF2-40B4-BE49-F238E27FC236}">
                    <a16:creationId xmlns:a16="http://schemas.microsoft.com/office/drawing/2014/main" id="{FCFA3EBF-F241-5947-ADC1-9AE1C96345F5}"/>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9" name="Group 8">
                <a:extLst>
                  <a:ext uri="{FF2B5EF4-FFF2-40B4-BE49-F238E27FC236}">
                    <a16:creationId xmlns:a16="http://schemas.microsoft.com/office/drawing/2014/main" id="{47598DD8-BCCF-BB48-A656-546442ED4AB3}"/>
                  </a:ext>
                </a:extLst>
              </p:cNvPr>
              <p:cNvGrpSpPr/>
              <p:nvPr/>
            </p:nvGrpSpPr>
            <p:grpSpPr>
              <a:xfrm>
                <a:off x="2698950" y="3314700"/>
                <a:ext cx="353964" cy="774290"/>
                <a:chOff x="2698952" y="3325761"/>
                <a:chExt cx="353964" cy="774290"/>
              </a:xfrm>
            </p:grpSpPr>
            <p:cxnSp>
              <p:nvCxnSpPr>
                <p:cNvPr id="51" name="Straight Connector 50">
                  <a:extLst>
                    <a:ext uri="{FF2B5EF4-FFF2-40B4-BE49-F238E27FC236}">
                      <a16:creationId xmlns:a16="http://schemas.microsoft.com/office/drawing/2014/main" id="{69905837-B8BD-5A43-AFF7-392584B2D19D}"/>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EDC992C0-1FC1-8745-9867-8B913E0AC897}"/>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FCFF5BA2-0B0C-704B-9F60-F4B076107AD0}"/>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65AAC82E-1C9C-2448-9F7B-7221D5172FDD}"/>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10" name="Straight Connector 9">
                <a:extLst>
                  <a:ext uri="{FF2B5EF4-FFF2-40B4-BE49-F238E27FC236}">
                    <a16:creationId xmlns:a16="http://schemas.microsoft.com/office/drawing/2014/main" id="{355755AD-FC70-674A-8858-8D0DD1FDE3A1}"/>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A129915-4134-8E43-8564-FBF8D36B23B7}"/>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BC9193C-5DAB-254D-BEC6-57CCF6468250}"/>
                  </a:ext>
                </a:extLst>
              </p:cNvPr>
              <p:cNvCxnSpPr/>
              <p:nvPr/>
            </p:nvCxnSpPr>
            <p:spPr>
              <a:xfrm flipH="1">
                <a:off x="1342105"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7A9F495-9F57-E14B-968A-C415CAA8BEC0}"/>
                  </a:ext>
                </a:extLst>
              </p:cNvPr>
              <p:cNvCxnSpPr/>
              <p:nvPr/>
            </p:nvCxnSpPr>
            <p:spPr>
              <a:xfrm flipH="1">
                <a:off x="1342104"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22730222-27BE-4B42-A794-AF32F01CCE5D}"/>
                  </a:ext>
                </a:extLst>
              </p:cNvPr>
              <p:cNvGrpSpPr/>
              <p:nvPr/>
            </p:nvGrpSpPr>
            <p:grpSpPr>
              <a:xfrm rot="5400000">
                <a:off x="3377379" y="3971003"/>
                <a:ext cx="353964" cy="774290"/>
                <a:chOff x="2851352" y="3478161"/>
                <a:chExt cx="353964" cy="774290"/>
              </a:xfrm>
            </p:grpSpPr>
            <p:cxnSp>
              <p:nvCxnSpPr>
                <p:cNvPr id="47" name="Straight Connector 46">
                  <a:extLst>
                    <a:ext uri="{FF2B5EF4-FFF2-40B4-BE49-F238E27FC236}">
                      <a16:creationId xmlns:a16="http://schemas.microsoft.com/office/drawing/2014/main" id="{E33F59D4-F3D6-DD45-95E1-704161B562D5}"/>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EB7B8B66-2086-3842-ACAB-42C7A05D9CB9}"/>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6C969EE0-F88F-E745-81C2-6DC2AAC5096D}"/>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5B8D007-E54D-0342-8931-AAAA0DD4CB8F}"/>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FDBAAAE3-EBCD-3845-8920-BAAD4180620E}"/>
                  </a:ext>
                </a:extLst>
              </p:cNvPr>
              <p:cNvGrpSpPr/>
              <p:nvPr/>
            </p:nvGrpSpPr>
            <p:grpSpPr>
              <a:xfrm>
                <a:off x="1342103" y="3314700"/>
                <a:ext cx="353964" cy="774290"/>
                <a:chOff x="2698952" y="3325761"/>
                <a:chExt cx="353964" cy="774290"/>
              </a:xfrm>
            </p:grpSpPr>
            <p:cxnSp>
              <p:nvCxnSpPr>
                <p:cNvPr id="43" name="Straight Connector 42">
                  <a:extLst>
                    <a:ext uri="{FF2B5EF4-FFF2-40B4-BE49-F238E27FC236}">
                      <a16:creationId xmlns:a16="http://schemas.microsoft.com/office/drawing/2014/main" id="{AEB01043-D65F-354D-B815-65CD4591076A}"/>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04B6F6F0-002B-104F-80C3-544B82987A9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83E3F42-641B-FB42-883B-176F621C6C30}"/>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812BA6CA-43F2-5048-86C1-6AEE008603CB}"/>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6" name="Group 15">
                <a:extLst>
                  <a:ext uri="{FF2B5EF4-FFF2-40B4-BE49-F238E27FC236}">
                    <a16:creationId xmlns:a16="http://schemas.microsoft.com/office/drawing/2014/main" id="{6D48E650-FD7A-3446-B279-8EA7817669CD}"/>
                  </a:ext>
                </a:extLst>
              </p:cNvPr>
              <p:cNvGrpSpPr/>
              <p:nvPr/>
            </p:nvGrpSpPr>
            <p:grpSpPr>
              <a:xfrm>
                <a:off x="4055803" y="3314700"/>
                <a:ext cx="353964" cy="774290"/>
                <a:chOff x="2698952" y="3325761"/>
                <a:chExt cx="353964" cy="774290"/>
              </a:xfrm>
            </p:grpSpPr>
            <p:cxnSp>
              <p:nvCxnSpPr>
                <p:cNvPr id="39" name="Straight Connector 38">
                  <a:extLst>
                    <a:ext uri="{FF2B5EF4-FFF2-40B4-BE49-F238E27FC236}">
                      <a16:creationId xmlns:a16="http://schemas.microsoft.com/office/drawing/2014/main" id="{90CA21D6-E2C8-7648-92B0-F6547D4276F1}"/>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34596D9E-9BFE-DA41-8C4D-282C17171C2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F045AAF-3C90-D34F-9072-F4D22E81DE0A}"/>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B38DBF1-7CDD-154D-958E-24893BC2019F}"/>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 name="Group 16">
                <a:extLst>
                  <a:ext uri="{FF2B5EF4-FFF2-40B4-BE49-F238E27FC236}">
                    <a16:creationId xmlns:a16="http://schemas.microsoft.com/office/drawing/2014/main" id="{8209495D-BC11-8347-A05E-0D9A65220736}"/>
                  </a:ext>
                </a:extLst>
              </p:cNvPr>
              <p:cNvGrpSpPr/>
              <p:nvPr/>
            </p:nvGrpSpPr>
            <p:grpSpPr>
              <a:xfrm rot="16200000">
                <a:off x="3377379" y="2641800"/>
                <a:ext cx="353964" cy="774290"/>
                <a:chOff x="2698952" y="3325761"/>
                <a:chExt cx="353964" cy="774290"/>
              </a:xfrm>
            </p:grpSpPr>
            <p:cxnSp>
              <p:nvCxnSpPr>
                <p:cNvPr id="35" name="Straight Connector 34">
                  <a:extLst>
                    <a:ext uri="{FF2B5EF4-FFF2-40B4-BE49-F238E27FC236}">
                      <a16:creationId xmlns:a16="http://schemas.microsoft.com/office/drawing/2014/main" id="{C44A14FF-CFB6-4C43-B351-DE156DDEDDCD}"/>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66243BC3-031B-154A-AD60-58BC505EE96E}"/>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CC1507F-76D9-3B4C-995E-6AB3D51C2A37}"/>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F140B91-8F64-B849-A7E5-EB79D477F51E}"/>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8" name="Group 17">
                <a:extLst>
                  <a:ext uri="{FF2B5EF4-FFF2-40B4-BE49-F238E27FC236}">
                    <a16:creationId xmlns:a16="http://schemas.microsoft.com/office/drawing/2014/main" id="{909013AB-2969-AA4D-9808-9B5099EBD3D4}"/>
                  </a:ext>
                </a:extLst>
              </p:cNvPr>
              <p:cNvGrpSpPr/>
              <p:nvPr/>
            </p:nvGrpSpPr>
            <p:grpSpPr>
              <a:xfrm rot="16200000">
                <a:off x="2024217" y="2908499"/>
                <a:ext cx="353962" cy="240891"/>
                <a:chOff x="2698953" y="3596148"/>
                <a:chExt cx="353962" cy="240891"/>
              </a:xfrm>
            </p:grpSpPr>
            <p:cxnSp>
              <p:nvCxnSpPr>
                <p:cNvPr id="33" name="Straight Connector 32">
                  <a:extLst>
                    <a:ext uri="{FF2B5EF4-FFF2-40B4-BE49-F238E27FC236}">
                      <a16:creationId xmlns:a16="http://schemas.microsoft.com/office/drawing/2014/main" id="{F7726838-CCF1-984F-BA05-69EAD64F8C3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928540B-3914-DA48-B8F7-253927100A9B}"/>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486FD7DA-C178-EB43-BEA4-BF7E2E58A1F8}"/>
                  </a:ext>
                </a:extLst>
              </p:cNvPr>
              <p:cNvGrpSpPr/>
              <p:nvPr/>
            </p:nvGrpSpPr>
            <p:grpSpPr>
              <a:xfrm rot="5400000">
                <a:off x="3377379" y="5300207"/>
                <a:ext cx="353964" cy="774290"/>
                <a:chOff x="2698952" y="3325761"/>
                <a:chExt cx="353964" cy="774290"/>
              </a:xfrm>
            </p:grpSpPr>
            <p:cxnSp>
              <p:nvCxnSpPr>
                <p:cNvPr id="29" name="Straight Connector 28">
                  <a:extLst>
                    <a:ext uri="{FF2B5EF4-FFF2-40B4-BE49-F238E27FC236}">
                      <a16:creationId xmlns:a16="http://schemas.microsoft.com/office/drawing/2014/main" id="{38AB9390-E54A-F94D-B358-F0ABEB3DB58F}"/>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F22E41C5-EB91-7D4E-9680-667DAA0DBD66}"/>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1FCACDF-68B9-5E4F-9D93-88C0E20430F9}"/>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156E75A-1A5D-034D-B5AB-A805DA333D4C}"/>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0" name="Group 19">
                <a:extLst>
                  <a:ext uri="{FF2B5EF4-FFF2-40B4-BE49-F238E27FC236}">
                    <a16:creationId xmlns:a16="http://schemas.microsoft.com/office/drawing/2014/main" id="{9E60E395-4D98-E44D-AE7C-E5209A27F4EB}"/>
                  </a:ext>
                </a:extLst>
              </p:cNvPr>
              <p:cNvGrpSpPr/>
              <p:nvPr/>
            </p:nvGrpSpPr>
            <p:grpSpPr>
              <a:xfrm rot="5400000">
                <a:off x="1980582" y="5566907"/>
                <a:ext cx="353962" cy="240891"/>
                <a:chOff x="2698953" y="3596148"/>
                <a:chExt cx="353962" cy="240891"/>
              </a:xfrm>
            </p:grpSpPr>
            <p:cxnSp>
              <p:nvCxnSpPr>
                <p:cNvPr id="27" name="Straight Connector 26">
                  <a:extLst>
                    <a:ext uri="{FF2B5EF4-FFF2-40B4-BE49-F238E27FC236}">
                      <a16:creationId xmlns:a16="http://schemas.microsoft.com/office/drawing/2014/main" id="{83B46D29-3C53-CD4A-92BB-A5C5E226BEA7}"/>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C7EAE678-CE94-AC49-AC9E-DABA64C6DBA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000FCB7A-EC0F-D74F-99D9-AE7B2C502559}"/>
                  </a:ext>
                </a:extLst>
              </p:cNvPr>
              <p:cNvGrpSpPr/>
              <p:nvPr/>
            </p:nvGrpSpPr>
            <p:grpSpPr>
              <a:xfrm rot="5400000">
                <a:off x="1980581" y="4246753"/>
                <a:ext cx="353962" cy="240891"/>
                <a:chOff x="2698953" y="3596148"/>
                <a:chExt cx="353962" cy="240891"/>
              </a:xfrm>
            </p:grpSpPr>
            <p:cxnSp>
              <p:nvCxnSpPr>
                <p:cNvPr id="25" name="Straight Connector 24">
                  <a:extLst>
                    <a:ext uri="{FF2B5EF4-FFF2-40B4-BE49-F238E27FC236}">
                      <a16:creationId xmlns:a16="http://schemas.microsoft.com/office/drawing/2014/main" id="{372B2EEB-B02F-CF46-B839-BBEC43A893BF}"/>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D097840-F810-1E42-AED8-9C4E4DCFFC5C}"/>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 name="Group 21">
                <a:extLst>
                  <a:ext uri="{FF2B5EF4-FFF2-40B4-BE49-F238E27FC236}">
                    <a16:creationId xmlns:a16="http://schemas.microsoft.com/office/drawing/2014/main" id="{7247E9A4-CE43-CB46-8708-C573D5B6D211}"/>
                  </a:ext>
                </a:extLst>
              </p:cNvPr>
              <p:cNvGrpSpPr/>
              <p:nvPr/>
            </p:nvGrpSpPr>
            <p:grpSpPr>
              <a:xfrm>
                <a:off x="4055804" y="4897693"/>
                <a:ext cx="353962" cy="240891"/>
                <a:chOff x="2698953" y="3596148"/>
                <a:chExt cx="353962" cy="240891"/>
              </a:xfrm>
            </p:grpSpPr>
            <p:cxnSp>
              <p:nvCxnSpPr>
                <p:cNvPr id="23" name="Straight Connector 22">
                  <a:extLst>
                    <a:ext uri="{FF2B5EF4-FFF2-40B4-BE49-F238E27FC236}">
                      <a16:creationId xmlns:a16="http://schemas.microsoft.com/office/drawing/2014/main" id="{6D6BD9F7-F5F9-E84D-9592-11D3C4863B5C}"/>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B5CFDB56-B6DA-9C42-90CF-253E59AD1C46}"/>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grpSp>
          <p:nvGrpSpPr>
            <p:cNvPr id="157" name="Group 156">
              <a:extLst>
                <a:ext uri="{FF2B5EF4-FFF2-40B4-BE49-F238E27FC236}">
                  <a16:creationId xmlns:a16="http://schemas.microsoft.com/office/drawing/2014/main" id="{25A8FD43-08C3-104E-87FA-8413E21FC158}"/>
                </a:ext>
              </a:extLst>
            </p:cNvPr>
            <p:cNvGrpSpPr/>
            <p:nvPr/>
          </p:nvGrpSpPr>
          <p:grpSpPr>
            <a:xfrm>
              <a:off x="3439413" y="2518284"/>
              <a:ext cx="3067664" cy="3012371"/>
              <a:chOff x="1342103" y="2851963"/>
              <a:chExt cx="3067664" cy="3012371"/>
            </a:xfrm>
          </p:grpSpPr>
          <p:sp>
            <p:nvSpPr>
              <p:cNvPr id="158" name="Rectangle 157">
                <a:extLst>
                  <a:ext uri="{FF2B5EF4-FFF2-40B4-BE49-F238E27FC236}">
                    <a16:creationId xmlns:a16="http://schemas.microsoft.com/office/drawing/2014/main" id="{0C614988-E8B1-7448-A8A7-283DF8506209}"/>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159" name="Rectangle 158">
                <a:extLst>
                  <a:ext uri="{FF2B5EF4-FFF2-40B4-BE49-F238E27FC236}">
                    <a16:creationId xmlns:a16="http://schemas.microsoft.com/office/drawing/2014/main" id="{E355A9BF-C09E-6F40-BFA1-81A0828D740C}"/>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160" name="Rectangle 159">
                <a:extLst>
                  <a:ext uri="{FF2B5EF4-FFF2-40B4-BE49-F238E27FC236}">
                    <a16:creationId xmlns:a16="http://schemas.microsoft.com/office/drawing/2014/main" id="{722D76EB-0E08-E549-9005-426272BC02D9}"/>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161" name="Rectangle 160">
                <a:extLst>
                  <a:ext uri="{FF2B5EF4-FFF2-40B4-BE49-F238E27FC236}">
                    <a16:creationId xmlns:a16="http://schemas.microsoft.com/office/drawing/2014/main" id="{3F07CC9A-ACD2-774A-8861-43608C25885E}"/>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162" name="Group 161">
                <a:extLst>
                  <a:ext uri="{FF2B5EF4-FFF2-40B4-BE49-F238E27FC236}">
                    <a16:creationId xmlns:a16="http://schemas.microsoft.com/office/drawing/2014/main" id="{3E20D6B5-8F9C-F341-A065-9A5A8C7172B0}"/>
                  </a:ext>
                </a:extLst>
              </p:cNvPr>
              <p:cNvGrpSpPr/>
              <p:nvPr/>
            </p:nvGrpSpPr>
            <p:grpSpPr>
              <a:xfrm>
                <a:off x="2698950" y="3314700"/>
                <a:ext cx="353964" cy="774290"/>
                <a:chOff x="2698952" y="3325761"/>
                <a:chExt cx="353964" cy="774290"/>
              </a:xfrm>
            </p:grpSpPr>
            <p:cxnSp>
              <p:nvCxnSpPr>
                <p:cNvPr id="204" name="Straight Connector 203">
                  <a:extLst>
                    <a:ext uri="{FF2B5EF4-FFF2-40B4-BE49-F238E27FC236}">
                      <a16:creationId xmlns:a16="http://schemas.microsoft.com/office/drawing/2014/main" id="{C6E93CFC-17BC-9444-AA0E-E86A8862320B}"/>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038F155D-AFA3-1E46-A33A-75C4C13B7C46}"/>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A9B38C18-3FA3-7448-8408-63DAE11101C3}"/>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id="{2F5F7ADC-4EBF-9848-8780-13F88A47962B}"/>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163" name="Straight Connector 162">
                <a:extLst>
                  <a:ext uri="{FF2B5EF4-FFF2-40B4-BE49-F238E27FC236}">
                    <a16:creationId xmlns:a16="http://schemas.microsoft.com/office/drawing/2014/main" id="{E41B1AF9-D394-D548-B3DC-169C624AE94A}"/>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67F428D4-3E68-7F43-96CA-C79DA26AD720}"/>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167" name="Group 166">
                <a:extLst>
                  <a:ext uri="{FF2B5EF4-FFF2-40B4-BE49-F238E27FC236}">
                    <a16:creationId xmlns:a16="http://schemas.microsoft.com/office/drawing/2014/main" id="{E6612826-3B8D-C041-A522-1CC70296EDC8}"/>
                  </a:ext>
                </a:extLst>
              </p:cNvPr>
              <p:cNvGrpSpPr/>
              <p:nvPr/>
            </p:nvGrpSpPr>
            <p:grpSpPr>
              <a:xfrm rot="5400000">
                <a:off x="3377379" y="3971003"/>
                <a:ext cx="353964" cy="774290"/>
                <a:chOff x="2851352" y="3478161"/>
                <a:chExt cx="353964" cy="774290"/>
              </a:xfrm>
            </p:grpSpPr>
            <p:cxnSp>
              <p:nvCxnSpPr>
                <p:cNvPr id="200" name="Straight Connector 199">
                  <a:extLst>
                    <a:ext uri="{FF2B5EF4-FFF2-40B4-BE49-F238E27FC236}">
                      <a16:creationId xmlns:a16="http://schemas.microsoft.com/office/drawing/2014/main" id="{26B0BC6C-1CF7-7C43-98A0-302768906398}"/>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4AC22443-9C14-944D-BF42-F3AA9AD8E632}"/>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id="{1D305FDC-A8B8-3E42-9975-65A6A3176C0B}"/>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C095CE8A-609A-1142-850F-E2B62E55532F}"/>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68" name="Group 167">
                <a:extLst>
                  <a:ext uri="{FF2B5EF4-FFF2-40B4-BE49-F238E27FC236}">
                    <a16:creationId xmlns:a16="http://schemas.microsoft.com/office/drawing/2014/main" id="{B26D927A-F89B-A049-9067-48B630532898}"/>
                  </a:ext>
                </a:extLst>
              </p:cNvPr>
              <p:cNvGrpSpPr/>
              <p:nvPr/>
            </p:nvGrpSpPr>
            <p:grpSpPr>
              <a:xfrm>
                <a:off x="1342103" y="3314700"/>
                <a:ext cx="353964" cy="774290"/>
                <a:chOff x="2698952" y="3325761"/>
                <a:chExt cx="353964" cy="774290"/>
              </a:xfrm>
            </p:grpSpPr>
            <p:cxnSp>
              <p:nvCxnSpPr>
                <p:cNvPr id="196" name="Straight Connector 195">
                  <a:extLst>
                    <a:ext uri="{FF2B5EF4-FFF2-40B4-BE49-F238E27FC236}">
                      <a16:creationId xmlns:a16="http://schemas.microsoft.com/office/drawing/2014/main" id="{7545DA20-B8AD-CC4B-917F-C1B35FD30F17}"/>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1FD43149-7A14-254E-9733-3D43DDCFC25B}"/>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id="{76F9280F-3C2D-554E-81FC-01CDB15A4BD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B39594A4-E4E5-5745-821A-8F47053C3674}"/>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69" name="Group 168">
                <a:extLst>
                  <a:ext uri="{FF2B5EF4-FFF2-40B4-BE49-F238E27FC236}">
                    <a16:creationId xmlns:a16="http://schemas.microsoft.com/office/drawing/2014/main" id="{4795D35E-650E-8647-9EA2-50183B7F3FF2}"/>
                  </a:ext>
                </a:extLst>
              </p:cNvPr>
              <p:cNvGrpSpPr/>
              <p:nvPr/>
            </p:nvGrpSpPr>
            <p:grpSpPr>
              <a:xfrm>
                <a:off x="4055803" y="3314700"/>
                <a:ext cx="353964" cy="774290"/>
                <a:chOff x="2698952" y="3325761"/>
                <a:chExt cx="353964" cy="774290"/>
              </a:xfrm>
            </p:grpSpPr>
            <p:cxnSp>
              <p:nvCxnSpPr>
                <p:cNvPr id="192" name="Straight Connector 191">
                  <a:extLst>
                    <a:ext uri="{FF2B5EF4-FFF2-40B4-BE49-F238E27FC236}">
                      <a16:creationId xmlns:a16="http://schemas.microsoft.com/office/drawing/2014/main" id="{3C62F7C0-2EA2-F34D-8EB7-701F4D199003}"/>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8497E285-D775-3641-A1F2-93F261BC08F5}"/>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1D702E85-17D2-6747-895B-CE66C0AF7C64}"/>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033280D3-DCE4-F846-B9E0-CA4F4A3A2E1F}"/>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0" name="Group 169">
                <a:extLst>
                  <a:ext uri="{FF2B5EF4-FFF2-40B4-BE49-F238E27FC236}">
                    <a16:creationId xmlns:a16="http://schemas.microsoft.com/office/drawing/2014/main" id="{94B7D06F-7DD9-B043-B3F6-D9EEC135DAE5}"/>
                  </a:ext>
                </a:extLst>
              </p:cNvPr>
              <p:cNvGrpSpPr/>
              <p:nvPr/>
            </p:nvGrpSpPr>
            <p:grpSpPr>
              <a:xfrm rot="16200000">
                <a:off x="3377379" y="2641800"/>
                <a:ext cx="353964" cy="774290"/>
                <a:chOff x="2698952" y="3325761"/>
                <a:chExt cx="353964" cy="774290"/>
              </a:xfrm>
            </p:grpSpPr>
            <p:cxnSp>
              <p:nvCxnSpPr>
                <p:cNvPr id="188" name="Straight Connector 187">
                  <a:extLst>
                    <a:ext uri="{FF2B5EF4-FFF2-40B4-BE49-F238E27FC236}">
                      <a16:creationId xmlns:a16="http://schemas.microsoft.com/office/drawing/2014/main" id="{A925DC05-F8CB-9640-8094-6908A47AF21F}"/>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BE6E9F72-891E-B34D-9D2A-841EBC8E8C0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0" name="Straight Connector 189">
                  <a:extLst>
                    <a:ext uri="{FF2B5EF4-FFF2-40B4-BE49-F238E27FC236}">
                      <a16:creationId xmlns:a16="http://schemas.microsoft.com/office/drawing/2014/main" id="{5AC3FB9A-0B0D-6940-AE5B-58B121C24FE7}"/>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F6F8034F-5CEF-844E-B4EC-0E3AF3EC0A92}"/>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1" name="Group 170">
                <a:extLst>
                  <a:ext uri="{FF2B5EF4-FFF2-40B4-BE49-F238E27FC236}">
                    <a16:creationId xmlns:a16="http://schemas.microsoft.com/office/drawing/2014/main" id="{70D170C6-4006-5D43-A637-D84F05C128CA}"/>
                  </a:ext>
                </a:extLst>
              </p:cNvPr>
              <p:cNvGrpSpPr/>
              <p:nvPr/>
            </p:nvGrpSpPr>
            <p:grpSpPr>
              <a:xfrm rot="16200000">
                <a:off x="2024217" y="2908499"/>
                <a:ext cx="353962" cy="240891"/>
                <a:chOff x="2698953" y="3596148"/>
                <a:chExt cx="353962" cy="240891"/>
              </a:xfrm>
            </p:grpSpPr>
            <p:cxnSp>
              <p:nvCxnSpPr>
                <p:cNvPr id="186" name="Straight Connector 185">
                  <a:extLst>
                    <a:ext uri="{FF2B5EF4-FFF2-40B4-BE49-F238E27FC236}">
                      <a16:creationId xmlns:a16="http://schemas.microsoft.com/office/drawing/2014/main" id="{7C443294-411F-FE44-B17A-27CF7424B02C}"/>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7" name="Straight Connector 186">
                  <a:extLst>
                    <a:ext uri="{FF2B5EF4-FFF2-40B4-BE49-F238E27FC236}">
                      <a16:creationId xmlns:a16="http://schemas.microsoft.com/office/drawing/2014/main" id="{E20DA252-320E-9440-A2DB-DEA91BB1D536}"/>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2" name="Group 171">
                <a:extLst>
                  <a:ext uri="{FF2B5EF4-FFF2-40B4-BE49-F238E27FC236}">
                    <a16:creationId xmlns:a16="http://schemas.microsoft.com/office/drawing/2014/main" id="{C5E2B7A6-A7A0-C249-A95C-767DEB51BD88}"/>
                  </a:ext>
                </a:extLst>
              </p:cNvPr>
              <p:cNvGrpSpPr/>
              <p:nvPr/>
            </p:nvGrpSpPr>
            <p:grpSpPr>
              <a:xfrm rot="5400000">
                <a:off x="3377379" y="5300207"/>
                <a:ext cx="353964" cy="774290"/>
                <a:chOff x="2698952" y="3325761"/>
                <a:chExt cx="353964" cy="774290"/>
              </a:xfrm>
            </p:grpSpPr>
            <p:cxnSp>
              <p:nvCxnSpPr>
                <p:cNvPr id="182" name="Straight Connector 181">
                  <a:extLst>
                    <a:ext uri="{FF2B5EF4-FFF2-40B4-BE49-F238E27FC236}">
                      <a16:creationId xmlns:a16="http://schemas.microsoft.com/office/drawing/2014/main" id="{F41A83FF-7891-4D4E-B33E-B1C152678762}"/>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094D53A8-0C60-054D-9B5B-A80F52DD4A3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40DAD9F3-395E-DE4F-883C-2EAF3A4B2DE5}"/>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9C110042-9767-0942-B809-69599AC47EA2}"/>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3" name="Group 172">
                <a:extLst>
                  <a:ext uri="{FF2B5EF4-FFF2-40B4-BE49-F238E27FC236}">
                    <a16:creationId xmlns:a16="http://schemas.microsoft.com/office/drawing/2014/main" id="{AF16A12D-ED41-7043-83E9-727A92DB7B91}"/>
                  </a:ext>
                </a:extLst>
              </p:cNvPr>
              <p:cNvGrpSpPr/>
              <p:nvPr/>
            </p:nvGrpSpPr>
            <p:grpSpPr>
              <a:xfrm rot="5400000">
                <a:off x="1980582" y="5566907"/>
                <a:ext cx="353962" cy="240891"/>
                <a:chOff x="2698953" y="3596148"/>
                <a:chExt cx="353962" cy="240891"/>
              </a:xfrm>
            </p:grpSpPr>
            <p:cxnSp>
              <p:nvCxnSpPr>
                <p:cNvPr id="180" name="Straight Connector 179">
                  <a:extLst>
                    <a:ext uri="{FF2B5EF4-FFF2-40B4-BE49-F238E27FC236}">
                      <a16:creationId xmlns:a16="http://schemas.microsoft.com/office/drawing/2014/main" id="{DC0929DE-6083-604B-8B5B-3C4C05AB8769}"/>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8FADC475-DF6C-8A45-A46E-FF7B12F1095B}"/>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4" name="Group 173">
                <a:extLst>
                  <a:ext uri="{FF2B5EF4-FFF2-40B4-BE49-F238E27FC236}">
                    <a16:creationId xmlns:a16="http://schemas.microsoft.com/office/drawing/2014/main" id="{23C2CBC6-F573-634C-93D7-71440B029E68}"/>
                  </a:ext>
                </a:extLst>
              </p:cNvPr>
              <p:cNvGrpSpPr/>
              <p:nvPr/>
            </p:nvGrpSpPr>
            <p:grpSpPr>
              <a:xfrm rot="5400000">
                <a:off x="1980581" y="4246753"/>
                <a:ext cx="353962" cy="240891"/>
                <a:chOff x="2698953" y="3596148"/>
                <a:chExt cx="353962" cy="240891"/>
              </a:xfrm>
            </p:grpSpPr>
            <p:cxnSp>
              <p:nvCxnSpPr>
                <p:cNvPr id="178" name="Straight Connector 177">
                  <a:extLst>
                    <a:ext uri="{FF2B5EF4-FFF2-40B4-BE49-F238E27FC236}">
                      <a16:creationId xmlns:a16="http://schemas.microsoft.com/office/drawing/2014/main" id="{BD3F758D-D2BC-9E42-A2D7-223071FF4187}"/>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B599E7AB-F0E6-B34A-92A3-5B7CBC93253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5" name="Group 174">
                <a:extLst>
                  <a:ext uri="{FF2B5EF4-FFF2-40B4-BE49-F238E27FC236}">
                    <a16:creationId xmlns:a16="http://schemas.microsoft.com/office/drawing/2014/main" id="{03A3F272-AA30-7544-967E-B7340456BB4D}"/>
                  </a:ext>
                </a:extLst>
              </p:cNvPr>
              <p:cNvGrpSpPr/>
              <p:nvPr/>
            </p:nvGrpSpPr>
            <p:grpSpPr>
              <a:xfrm>
                <a:off x="4055804" y="4897693"/>
                <a:ext cx="353962" cy="240891"/>
                <a:chOff x="2698953" y="3596148"/>
                <a:chExt cx="353962" cy="240891"/>
              </a:xfrm>
            </p:grpSpPr>
            <p:cxnSp>
              <p:nvCxnSpPr>
                <p:cNvPr id="176" name="Straight Connector 175">
                  <a:extLst>
                    <a:ext uri="{FF2B5EF4-FFF2-40B4-BE49-F238E27FC236}">
                      <a16:creationId xmlns:a16="http://schemas.microsoft.com/office/drawing/2014/main" id="{276BB6B4-5542-4549-97D5-E7E6711DEC9B}"/>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FDB6BA48-6E19-3D44-AA57-36EB7413515D}"/>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grpSp>
          <p:nvGrpSpPr>
            <p:cNvPr id="208" name="Group 207">
              <a:extLst>
                <a:ext uri="{FF2B5EF4-FFF2-40B4-BE49-F238E27FC236}">
                  <a16:creationId xmlns:a16="http://schemas.microsoft.com/office/drawing/2014/main" id="{40FB2F35-303A-D44C-811F-A9F7D8C917C7}"/>
                </a:ext>
              </a:extLst>
            </p:cNvPr>
            <p:cNvGrpSpPr/>
            <p:nvPr/>
          </p:nvGrpSpPr>
          <p:grpSpPr>
            <a:xfrm>
              <a:off x="732465" y="5176690"/>
              <a:ext cx="3067664" cy="3012371"/>
              <a:chOff x="1342103" y="2851963"/>
              <a:chExt cx="3067664" cy="3012371"/>
            </a:xfrm>
          </p:grpSpPr>
          <p:sp>
            <p:nvSpPr>
              <p:cNvPr id="209" name="Rectangle 208">
                <a:extLst>
                  <a:ext uri="{FF2B5EF4-FFF2-40B4-BE49-F238E27FC236}">
                    <a16:creationId xmlns:a16="http://schemas.microsoft.com/office/drawing/2014/main" id="{268A45CC-A03A-8C43-935E-D22FF1776649}"/>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210" name="Rectangle 209">
                <a:extLst>
                  <a:ext uri="{FF2B5EF4-FFF2-40B4-BE49-F238E27FC236}">
                    <a16:creationId xmlns:a16="http://schemas.microsoft.com/office/drawing/2014/main" id="{51DFC3C4-1152-B849-B5C0-E50EF742A29C}"/>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211" name="Rectangle 210">
                <a:extLst>
                  <a:ext uri="{FF2B5EF4-FFF2-40B4-BE49-F238E27FC236}">
                    <a16:creationId xmlns:a16="http://schemas.microsoft.com/office/drawing/2014/main" id="{A3DE179C-D58F-074A-8C6E-4F2687B73899}"/>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212" name="Rectangle 211">
                <a:extLst>
                  <a:ext uri="{FF2B5EF4-FFF2-40B4-BE49-F238E27FC236}">
                    <a16:creationId xmlns:a16="http://schemas.microsoft.com/office/drawing/2014/main" id="{26854A57-E2B7-2E41-9B90-8FAB8733B262}"/>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213" name="Group 212">
                <a:extLst>
                  <a:ext uri="{FF2B5EF4-FFF2-40B4-BE49-F238E27FC236}">
                    <a16:creationId xmlns:a16="http://schemas.microsoft.com/office/drawing/2014/main" id="{4891485C-1D82-424A-8DD1-0F9256B8E14D}"/>
                  </a:ext>
                </a:extLst>
              </p:cNvPr>
              <p:cNvGrpSpPr/>
              <p:nvPr/>
            </p:nvGrpSpPr>
            <p:grpSpPr>
              <a:xfrm>
                <a:off x="2698950" y="3314700"/>
                <a:ext cx="353964" cy="774290"/>
                <a:chOff x="2698952" y="3325761"/>
                <a:chExt cx="353964" cy="774290"/>
              </a:xfrm>
            </p:grpSpPr>
            <p:cxnSp>
              <p:nvCxnSpPr>
                <p:cNvPr id="255" name="Straight Connector 254">
                  <a:extLst>
                    <a:ext uri="{FF2B5EF4-FFF2-40B4-BE49-F238E27FC236}">
                      <a16:creationId xmlns:a16="http://schemas.microsoft.com/office/drawing/2014/main" id="{49B8DECE-D51A-4C4B-868D-D9907099EDC6}"/>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id="{7FEF93A2-766E-4B44-8978-59703A626D4F}"/>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id="{32B3E30E-119E-A042-AB94-452B58F616EB}"/>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id="{D7995C87-4140-F443-86B7-A016A5676E2C}"/>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214" name="Straight Connector 213">
                <a:extLst>
                  <a:ext uri="{FF2B5EF4-FFF2-40B4-BE49-F238E27FC236}">
                    <a16:creationId xmlns:a16="http://schemas.microsoft.com/office/drawing/2014/main" id="{28438DBC-6349-C648-A186-29F9A79F239D}"/>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5A6138BB-1EB3-BF4D-8BEB-E562F3466A66}"/>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6" name="Straight Connector 215">
                <a:extLst>
                  <a:ext uri="{FF2B5EF4-FFF2-40B4-BE49-F238E27FC236}">
                    <a16:creationId xmlns:a16="http://schemas.microsoft.com/office/drawing/2014/main" id="{3F96AF1F-00D0-F543-A2C8-8A1885F48FD6}"/>
                  </a:ext>
                </a:extLst>
              </p:cNvPr>
              <p:cNvCxnSpPr/>
              <p:nvPr/>
            </p:nvCxnSpPr>
            <p:spPr>
              <a:xfrm flipH="1">
                <a:off x="1342105"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id="{F26F7CE3-5B65-A84D-990A-DE7EAA1503C4}"/>
                  </a:ext>
                </a:extLst>
              </p:cNvPr>
              <p:cNvCxnSpPr/>
              <p:nvPr/>
            </p:nvCxnSpPr>
            <p:spPr>
              <a:xfrm flipH="1">
                <a:off x="1342104"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8" name="Group 217">
                <a:extLst>
                  <a:ext uri="{FF2B5EF4-FFF2-40B4-BE49-F238E27FC236}">
                    <a16:creationId xmlns:a16="http://schemas.microsoft.com/office/drawing/2014/main" id="{BA32429F-DBF4-1743-8E70-5715BE21A55A}"/>
                  </a:ext>
                </a:extLst>
              </p:cNvPr>
              <p:cNvGrpSpPr/>
              <p:nvPr/>
            </p:nvGrpSpPr>
            <p:grpSpPr>
              <a:xfrm rot="5400000">
                <a:off x="3377379" y="3971003"/>
                <a:ext cx="353964" cy="774290"/>
                <a:chOff x="2851352" y="3478161"/>
                <a:chExt cx="353964" cy="774290"/>
              </a:xfrm>
            </p:grpSpPr>
            <p:cxnSp>
              <p:nvCxnSpPr>
                <p:cNvPr id="251" name="Straight Connector 250">
                  <a:extLst>
                    <a:ext uri="{FF2B5EF4-FFF2-40B4-BE49-F238E27FC236}">
                      <a16:creationId xmlns:a16="http://schemas.microsoft.com/office/drawing/2014/main" id="{FF0B6228-E0AD-8D4E-B559-748F42D9CF66}"/>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2" name="Straight Connector 251">
                  <a:extLst>
                    <a:ext uri="{FF2B5EF4-FFF2-40B4-BE49-F238E27FC236}">
                      <a16:creationId xmlns:a16="http://schemas.microsoft.com/office/drawing/2014/main" id="{00F7BD64-FFBF-B34D-8CAC-441B806B619F}"/>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3BC7FF92-2D08-E143-889C-C30240B71DC5}"/>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id="{C5F7E579-E64C-D44E-A284-82B076E364F6}"/>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19" name="Group 218">
                <a:extLst>
                  <a:ext uri="{FF2B5EF4-FFF2-40B4-BE49-F238E27FC236}">
                    <a16:creationId xmlns:a16="http://schemas.microsoft.com/office/drawing/2014/main" id="{399B1768-3723-E743-AC71-87FDA2697181}"/>
                  </a:ext>
                </a:extLst>
              </p:cNvPr>
              <p:cNvGrpSpPr/>
              <p:nvPr/>
            </p:nvGrpSpPr>
            <p:grpSpPr>
              <a:xfrm>
                <a:off x="1342103" y="3314700"/>
                <a:ext cx="353964" cy="774290"/>
                <a:chOff x="2698952" y="3325761"/>
                <a:chExt cx="353964" cy="774290"/>
              </a:xfrm>
            </p:grpSpPr>
            <p:cxnSp>
              <p:nvCxnSpPr>
                <p:cNvPr id="247" name="Straight Connector 246">
                  <a:extLst>
                    <a:ext uri="{FF2B5EF4-FFF2-40B4-BE49-F238E27FC236}">
                      <a16:creationId xmlns:a16="http://schemas.microsoft.com/office/drawing/2014/main" id="{76F026B5-9435-914F-AFEB-E42F82C38171}"/>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id="{928A3D26-E270-C54D-A427-D701264C09C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8C34FFC7-98E9-A94B-828E-DB3C55FADD38}"/>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0" name="Straight Connector 249">
                  <a:extLst>
                    <a:ext uri="{FF2B5EF4-FFF2-40B4-BE49-F238E27FC236}">
                      <a16:creationId xmlns:a16="http://schemas.microsoft.com/office/drawing/2014/main" id="{8BC8FD00-4CCC-8C41-980E-ACF589576177}"/>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0" name="Group 219">
                <a:extLst>
                  <a:ext uri="{FF2B5EF4-FFF2-40B4-BE49-F238E27FC236}">
                    <a16:creationId xmlns:a16="http://schemas.microsoft.com/office/drawing/2014/main" id="{6B18F3E7-E104-3C44-8DC6-136CB1555CE9}"/>
                  </a:ext>
                </a:extLst>
              </p:cNvPr>
              <p:cNvGrpSpPr/>
              <p:nvPr/>
            </p:nvGrpSpPr>
            <p:grpSpPr>
              <a:xfrm>
                <a:off x="4055803" y="3314700"/>
                <a:ext cx="353964" cy="774290"/>
                <a:chOff x="2698952" y="3325761"/>
                <a:chExt cx="353964" cy="774290"/>
              </a:xfrm>
            </p:grpSpPr>
            <p:cxnSp>
              <p:nvCxnSpPr>
                <p:cNvPr id="243" name="Straight Connector 242">
                  <a:extLst>
                    <a:ext uri="{FF2B5EF4-FFF2-40B4-BE49-F238E27FC236}">
                      <a16:creationId xmlns:a16="http://schemas.microsoft.com/office/drawing/2014/main" id="{22C27B35-885C-B846-9347-B5D11ADB205B}"/>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F527494C-A25E-B149-9C61-2E2055640EC6}"/>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id="{643857C7-0315-8946-BC44-67B8521DA4F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id="{2671F0D0-BA7F-D642-9C71-26D6A1C47BE8}"/>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1" name="Group 220">
                <a:extLst>
                  <a:ext uri="{FF2B5EF4-FFF2-40B4-BE49-F238E27FC236}">
                    <a16:creationId xmlns:a16="http://schemas.microsoft.com/office/drawing/2014/main" id="{C64C893A-46A2-8B4A-865D-B6F059B40BA4}"/>
                  </a:ext>
                </a:extLst>
              </p:cNvPr>
              <p:cNvGrpSpPr/>
              <p:nvPr/>
            </p:nvGrpSpPr>
            <p:grpSpPr>
              <a:xfrm rot="16200000">
                <a:off x="3377379" y="2641800"/>
                <a:ext cx="353964" cy="774290"/>
                <a:chOff x="2698952" y="3325761"/>
                <a:chExt cx="353964" cy="774290"/>
              </a:xfrm>
            </p:grpSpPr>
            <p:cxnSp>
              <p:nvCxnSpPr>
                <p:cNvPr id="239" name="Straight Connector 238">
                  <a:extLst>
                    <a:ext uri="{FF2B5EF4-FFF2-40B4-BE49-F238E27FC236}">
                      <a16:creationId xmlns:a16="http://schemas.microsoft.com/office/drawing/2014/main" id="{B0BE533C-258D-3346-9A35-B38EC975117E}"/>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id="{348B3E05-9FB4-AC46-B98E-D81844F95BAD}"/>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B696E0B2-BD7B-C249-9FC9-7FFBBBAFB376}"/>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43FFB8EC-4A36-C643-9E03-2E3F03141D10}"/>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3" name="Group 222">
                <a:extLst>
                  <a:ext uri="{FF2B5EF4-FFF2-40B4-BE49-F238E27FC236}">
                    <a16:creationId xmlns:a16="http://schemas.microsoft.com/office/drawing/2014/main" id="{5B38E571-103C-F546-965E-DE0A4B65434F}"/>
                  </a:ext>
                </a:extLst>
              </p:cNvPr>
              <p:cNvGrpSpPr/>
              <p:nvPr/>
            </p:nvGrpSpPr>
            <p:grpSpPr>
              <a:xfrm rot="5400000">
                <a:off x="3377379" y="5300207"/>
                <a:ext cx="353964" cy="774290"/>
                <a:chOff x="2698952" y="3325761"/>
                <a:chExt cx="353964" cy="774290"/>
              </a:xfrm>
            </p:grpSpPr>
            <p:cxnSp>
              <p:nvCxnSpPr>
                <p:cNvPr id="233" name="Straight Connector 232">
                  <a:extLst>
                    <a:ext uri="{FF2B5EF4-FFF2-40B4-BE49-F238E27FC236}">
                      <a16:creationId xmlns:a16="http://schemas.microsoft.com/office/drawing/2014/main" id="{3E9559EE-D5A8-AD44-BF6D-7C36043FD5B7}"/>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id="{DA75FC8C-DE6A-1143-8FE9-B2590F2AA678}"/>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id="{8818D2B8-608E-FA4C-8418-6BB1789AF39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D8BA0828-3734-334D-919A-34F3E2F59E61}"/>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4" name="Group 223">
                <a:extLst>
                  <a:ext uri="{FF2B5EF4-FFF2-40B4-BE49-F238E27FC236}">
                    <a16:creationId xmlns:a16="http://schemas.microsoft.com/office/drawing/2014/main" id="{2F19DE97-D01D-8B48-B932-74CBF240C1DD}"/>
                  </a:ext>
                </a:extLst>
              </p:cNvPr>
              <p:cNvGrpSpPr/>
              <p:nvPr/>
            </p:nvGrpSpPr>
            <p:grpSpPr>
              <a:xfrm rot="5400000">
                <a:off x="1980582" y="5566907"/>
                <a:ext cx="353962" cy="240891"/>
                <a:chOff x="2698953" y="3596148"/>
                <a:chExt cx="353962" cy="240891"/>
              </a:xfrm>
            </p:grpSpPr>
            <p:cxnSp>
              <p:nvCxnSpPr>
                <p:cNvPr id="231" name="Straight Connector 230">
                  <a:extLst>
                    <a:ext uri="{FF2B5EF4-FFF2-40B4-BE49-F238E27FC236}">
                      <a16:creationId xmlns:a16="http://schemas.microsoft.com/office/drawing/2014/main" id="{A4CAA5C9-C9B3-074B-8778-D0254842D3E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4793FF21-5D6F-B14E-A8C6-24E7CCDB9870}"/>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5" name="Group 224">
                <a:extLst>
                  <a:ext uri="{FF2B5EF4-FFF2-40B4-BE49-F238E27FC236}">
                    <a16:creationId xmlns:a16="http://schemas.microsoft.com/office/drawing/2014/main" id="{621B8A59-E7A3-794D-98CD-A2FB258422F1}"/>
                  </a:ext>
                </a:extLst>
              </p:cNvPr>
              <p:cNvGrpSpPr/>
              <p:nvPr/>
            </p:nvGrpSpPr>
            <p:grpSpPr>
              <a:xfrm rot="5400000">
                <a:off x="1980581" y="4246753"/>
                <a:ext cx="353962" cy="240891"/>
                <a:chOff x="2698953" y="3596148"/>
                <a:chExt cx="353962" cy="240891"/>
              </a:xfrm>
            </p:grpSpPr>
            <p:cxnSp>
              <p:nvCxnSpPr>
                <p:cNvPr id="229" name="Straight Connector 228">
                  <a:extLst>
                    <a:ext uri="{FF2B5EF4-FFF2-40B4-BE49-F238E27FC236}">
                      <a16:creationId xmlns:a16="http://schemas.microsoft.com/office/drawing/2014/main" id="{B6C0AEEB-5831-6543-B690-B8AB8331F9BB}"/>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id="{B614C40F-8845-034A-93FA-C5B11D599B0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6" name="Group 225">
                <a:extLst>
                  <a:ext uri="{FF2B5EF4-FFF2-40B4-BE49-F238E27FC236}">
                    <a16:creationId xmlns:a16="http://schemas.microsoft.com/office/drawing/2014/main" id="{4662BFF8-C0CE-414D-A6CE-2877B90D9A88}"/>
                  </a:ext>
                </a:extLst>
              </p:cNvPr>
              <p:cNvGrpSpPr/>
              <p:nvPr/>
            </p:nvGrpSpPr>
            <p:grpSpPr>
              <a:xfrm>
                <a:off x="4055804" y="4897693"/>
                <a:ext cx="353962" cy="240891"/>
                <a:chOff x="2698953" y="3596148"/>
                <a:chExt cx="353962" cy="240891"/>
              </a:xfrm>
            </p:grpSpPr>
            <p:cxnSp>
              <p:nvCxnSpPr>
                <p:cNvPr id="227" name="Straight Connector 226">
                  <a:extLst>
                    <a:ext uri="{FF2B5EF4-FFF2-40B4-BE49-F238E27FC236}">
                      <a16:creationId xmlns:a16="http://schemas.microsoft.com/office/drawing/2014/main" id="{9CD08DEE-1CF1-8B40-A5AD-3D307EECFC8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id="{B7444779-1225-6943-9DDB-CE57761A538D}"/>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grpSp>
          <p:nvGrpSpPr>
            <p:cNvPr id="259" name="Group 258">
              <a:extLst>
                <a:ext uri="{FF2B5EF4-FFF2-40B4-BE49-F238E27FC236}">
                  <a16:creationId xmlns:a16="http://schemas.microsoft.com/office/drawing/2014/main" id="{04BE0789-0D8C-6E40-B198-E0965FF87D35}"/>
                </a:ext>
              </a:extLst>
            </p:cNvPr>
            <p:cNvGrpSpPr/>
            <p:nvPr/>
          </p:nvGrpSpPr>
          <p:grpSpPr>
            <a:xfrm>
              <a:off x="3439413" y="5176688"/>
              <a:ext cx="3067664" cy="3012371"/>
              <a:chOff x="1342103" y="2851963"/>
              <a:chExt cx="3067664" cy="3012371"/>
            </a:xfrm>
          </p:grpSpPr>
          <p:sp>
            <p:nvSpPr>
              <p:cNvPr id="260" name="Rectangle 259">
                <a:extLst>
                  <a:ext uri="{FF2B5EF4-FFF2-40B4-BE49-F238E27FC236}">
                    <a16:creationId xmlns:a16="http://schemas.microsoft.com/office/drawing/2014/main" id="{B7FF1D52-8741-0747-97E5-4C0B4DE7B5CE}"/>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261" name="Rectangle 260">
                <a:extLst>
                  <a:ext uri="{FF2B5EF4-FFF2-40B4-BE49-F238E27FC236}">
                    <a16:creationId xmlns:a16="http://schemas.microsoft.com/office/drawing/2014/main" id="{7479A467-D4C3-FD49-BEC9-AE96F01BFC0F}"/>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262" name="Rectangle 261">
                <a:extLst>
                  <a:ext uri="{FF2B5EF4-FFF2-40B4-BE49-F238E27FC236}">
                    <a16:creationId xmlns:a16="http://schemas.microsoft.com/office/drawing/2014/main" id="{07708A33-6891-9648-8FA5-E9701D5E9260}"/>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263" name="Rectangle 262">
                <a:extLst>
                  <a:ext uri="{FF2B5EF4-FFF2-40B4-BE49-F238E27FC236}">
                    <a16:creationId xmlns:a16="http://schemas.microsoft.com/office/drawing/2014/main" id="{BCC143C0-1B29-7740-A544-D52373939BE5}"/>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264" name="Group 263">
                <a:extLst>
                  <a:ext uri="{FF2B5EF4-FFF2-40B4-BE49-F238E27FC236}">
                    <a16:creationId xmlns:a16="http://schemas.microsoft.com/office/drawing/2014/main" id="{4A1A3320-E545-2841-98CD-7779F9D3DFD4}"/>
                  </a:ext>
                </a:extLst>
              </p:cNvPr>
              <p:cNvGrpSpPr/>
              <p:nvPr/>
            </p:nvGrpSpPr>
            <p:grpSpPr>
              <a:xfrm>
                <a:off x="2698950" y="3314700"/>
                <a:ext cx="353964" cy="774290"/>
                <a:chOff x="2698952" y="3325761"/>
                <a:chExt cx="353964" cy="774290"/>
              </a:xfrm>
            </p:grpSpPr>
            <p:cxnSp>
              <p:nvCxnSpPr>
                <p:cNvPr id="304" name="Straight Connector 303">
                  <a:extLst>
                    <a:ext uri="{FF2B5EF4-FFF2-40B4-BE49-F238E27FC236}">
                      <a16:creationId xmlns:a16="http://schemas.microsoft.com/office/drawing/2014/main" id="{1289805A-281A-9C45-9A68-A6421DE63925}"/>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5" name="Straight Connector 304">
                  <a:extLst>
                    <a:ext uri="{FF2B5EF4-FFF2-40B4-BE49-F238E27FC236}">
                      <a16:creationId xmlns:a16="http://schemas.microsoft.com/office/drawing/2014/main" id="{61E0396D-8406-0040-A3D0-1B6F10A98321}"/>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6" name="Straight Connector 305">
                  <a:extLst>
                    <a:ext uri="{FF2B5EF4-FFF2-40B4-BE49-F238E27FC236}">
                      <a16:creationId xmlns:a16="http://schemas.microsoft.com/office/drawing/2014/main" id="{5947504D-9D2B-134E-9ADC-7F7CF1176AA7}"/>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7" name="Straight Connector 306">
                  <a:extLst>
                    <a:ext uri="{FF2B5EF4-FFF2-40B4-BE49-F238E27FC236}">
                      <a16:creationId xmlns:a16="http://schemas.microsoft.com/office/drawing/2014/main" id="{86EAEFE0-2D55-024A-8135-73F6C904E2AE}"/>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265" name="Straight Connector 264">
                <a:extLst>
                  <a:ext uri="{FF2B5EF4-FFF2-40B4-BE49-F238E27FC236}">
                    <a16:creationId xmlns:a16="http://schemas.microsoft.com/office/drawing/2014/main" id="{EA2C18BE-9E0F-5C40-B5BA-7EACC56B474C}"/>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id="{3F2202B0-C877-624C-9A49-75E8B90E2A73}"/>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67" name="Group 266">
                <a:extLst>
                  <a:ext uri="{FF2B5EF4-FFF2-40B4-BE49-F238E27FC236}">
                    <a16:creationId xmlns:a16="http://schemas.microsoft.com/office/drawing/2014/main" id="{2705C876-FAB2-EC48-93B9-B3F139EE4B62}"/>
                  </a:ext>
                </a:extLst>
              </p:cNvPr>
              <p:cNvGrpSpPr/>
              <p:nvPr/>
            </p:nvGrpSpPr>
            <p:grpSpPr>
              <a:xfrm rot="5400000">
                <a:off x="3377379" y="3971003"/>
                <a:ext cx="353964" cy="774290"/>
                <a:chOff x="2851352" y="3478161"/>
                <a:chExt cx="353964" cy="774290"/>
              </a:xfrm>
            </p:grpSpPr>
            <p:cxnSp>
              <p:nvCxnSpPr>
                <p:cNvPr id="300" name="Straight Connector 299">
                  <a:extLst>
                    <a:ext uri="{FF2B5EF4-FFF2-40B4-BE49-F238E27FC236}">
                      <a16:creationId xmlns:a16="http://schemas.microsoft.com/office/drawing/2014/main" id="{D3ACD307-EEC8-7746-A36E-FB79FECF2424}"/>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1" name="Straight Connector 300">
                  <a:extLst>
                    <a:ext uri="{FF2B5EF4-FFF2-40B4-BE49-F238E27FC236}">
                      <a16:creationId xmlns:a16="http://schemas.microsoft.com/office/drawing/2014/main" id="{DCDCA542-FA07-FB47-8C45-F8CED7493EA0}"/>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2" name="Straight Connector 301">
                  <a:extLst>
                    <a:ext uri="{FF2B5EF4-FFF2-40B4-BE49-F238E27FC236}">
                      <a16:creationId xmlns:a16="http://schemas.microsoft.com/office/drawing/2014/main" id="{18CCD9A6-0DA2-7C4A-B64F-4A802BC8E2AC}"/>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3" name="Straight Connector 302">
                  <a:extLst>
                    <a:ext uri="{FF2B5EF4-FFF2-40B4-BE49-F238E27FC236}">
                      <a16:creationId xmlns:a16="http://schemas.microsoft.com/office/drawing/2014/main" id="{9BCCC35A-DFED-5C49-B239-6C04949B8B0F}"/>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68" name="Group 267">
                <a:extLst>
                  <a:ext uri="{FF2B5EF4-FFF2-40B4-BE49-F238E27FC236}">
                    <a16:creationId xmlns:a16="http://schemas.microsoft.com/office/drawing/2014/main" id="{77A4A435-7283-8841-B5D0-491A301FBCF4}"/>
                  </a:ext>
                </a:extLst>
              </p:cNvPr>
              <p:cNvGrpSpPr/>
              <p:nvPr/>
            </p:nvGrpSpPr>
            <p:grpSpPr>
              <a:xfrm>
                <a:off x="1342103" y="3314700"/>
                <a:ext cx="353964" cy="774290"/>
                <a:chOff x="2698952" y="3325761"/>
                <a:chExt cx="353964" cy="774290"/>
              </a:xfrm>
            </p:grpSpPr>
            <p:cxnSp>
              <p:nvCxnSpPr>
                <p:cNvPr id="296" name="Straight Connector 295">
                  <a:extLst>
                    <a:ext uri="{FF2B5EF4-FFF2-40B4-BE49-F238E27FC236}">
                      <a16:creationId xmlns:a16="http://schemas.microsoft.com/office/drawing/2014/main" id="{81ADF9FA-78A3-4A42-A00B-FB21E23C5416}"/>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7" name="Straight Connector 296">
                  <a:extLst>
                    <a:ext uri="{FF2B5EF4-FFF2-40B4-BE49-F238E27FC236}">
                      <a16:creationId xmlns:a16="http://schemas.microsoft.com/office/drawing/2014/main" id="{6B35B715-4991-B249-B4FD-EA34DCDA65B6}"/>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8" name="Straight Connector 297">
                  <a:extLst>
                    <a:ext uri="{FF2B5EF4-FFF2-40B4-BE49-F238E27FC236}">
                      <a16:creationId xmlns:a16="http://schemas.microsoft.com/office/drawing/2014/main" id="{1EC5E0B6-707A-A34C-A1D6-B5346D873565}"/>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9" name="Straight Connector 298">
                  <a:extLst>
                    <a:ext uri="{FF2B5EF4-FFF2-40B4-BE49-F238E27FC236}">
                      <a16:creationId xmlns:a16="http://schemas.microsoft.com/office/drawing/2014/main" id="{E850816B-40B4-8C4D-A66D-1B3D409E4BE6}"/>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69" name="Group 268">
                <a:extLst>
                  <a:ext uri="{FF2B5EF4-FFF2-40B4-BE49-F238E27FC236}">
                    <a16:creationId xmlns:a16="http://schemas.microsoft.com/office/drawing/2014/main" id="{C0372200-9301-0441-BD82-2704A07D059F}"/>
                  </a:ext>
                </a:extLst>
              </p:cNvPr>
              <p:cNvGrpSpPr/>
              <p:nvPr/>
            </p:nvGrpSpPr>
            <p:grpSpPr>
              <a:xfrm>
                <a:off x="4055803" y="3314700"/>
                <a:ext cx="353964" cy="774290"/>
                <a:chOff x="2698952" y="3325761"/>
                <a:chExt cx="353964" cy="774290"/>
              </a:xfrm>
            </p:grpSpPr>
            <p:cxnSp>
              <p:nvCxnSpPr>
                <p:cNvPr id="292" name="Straight Connector 291">
                  <a:extLst>
                    <a:ext uri="{FF2B5EF4-FFF2-40B4-BE49-F238E27FC236}">
                      <a16:creationId xmlns:a16="http://schemas.microsoft.com/office/drawing/2014/main" id="{6E90AC26-9D9B-114A-AD32-2B938C2A8AF3}"/>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3" name="Straight Connector 292">
                  <a:extLst>
                    <a:ext uri="{FF2B5EF4-FFF2-40B4-BE49-F238E27FC236}">
                      <a16:creationId xmlns:a16="http://schemas.microsoft.com/office/drawing/2014/main" id="{8B27F123-EFFE-6440-A518-CB04FB4167A9}"/>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4" name="Straight Connector 293">
                  <a:extLst>
                    <a:ext uri="{FF2B5EF4-FFF2-40B4-BE49-F238E27FC236}">
                      <a16:creationId xmlns:a16="http://schemas.microsoft.com/office/drawing/2014/main" id="{79E75111-1793-6043-B823-5636D833EA45}"/>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5" name="Straight Connector 294">
                  <a:extLst>
                    <a:ext uri="{FF2B5EF4-FFF2-40B4-BE49-F238E27FC236}">
                      <a16:creationId xmlns:a16="http://schemas.microsoft.com/office/drawing/2014/main" id="{A268FBEC-E90A-994F-A5A2-3C702EE39D49}"/>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0" name="Group 269">
                <a:extLst>
                  <a:ext uri="{FF2B5EF4-FFF2-40B4-BE49-F238E27FC236}">
                    <a16:creationId xmlns:a16="http://schemas.microsoft.com/office/drawing/2014/main" id="{B971A494-2AB2-AC4F-B245-49A7DF491C00}"/>
                  </a:ext>
                </a:extLst>
              </p:cNvPr>
              <p:cNvGrpSpPr/>
              <p:nvPr/>
            </p:nvGrpSpPr>
            <p:grpSpPr>
              <a:xfrm rot="16200000">
                <a:off x="3377379" y="2641800"/>
                <a:ext cx="353964" cy="774290"/>
                <a:chOff x="2698952" y="3325761"/>
                <a:chExt cx="353964" cy="774290"/>
              </a:xfrm>
            </p:grpSpPr>
            <p:cxnSp>
              <p:nvCxnSpPr>
                <p:cNvPr id="288" name="Straight Connector 287">
                  <a:extLst>
                    <a:ext uri="{FF2B5EF4-FFF2-40B4-BE49-F238E27FC236}">
                      <a16:creationId xmlns:a16="http://schemas.microsoft.com/office/drawing/2014/main" id="{B1CD92CF-A7B7-F748-815A-92FD32C496E7}"/>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0" name="Straight Connector 289">
                  <a:extLst>
                    <a:ext uri="{FF2B5EF4-FFF2-40B4-BE49-F238E27FC236}">
                      <a16:creationId xmlns:a16="http://schemas.microsoft.com/office/drawing/2014/main" id="{5E53700D-7356-1244-B597-CFF92FFFB9D9}"/>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1" name="Straight Connector 290">
                  <a:extLst>
                    <a:ext uri="{FF2B5EF4-FFF2-40B4-BE49-F238E27FC236}">
                      <a16:creationId xmlns:a16="http://schemas.microsoft.com/office/drawing/2014/main" id="{4B4EBEBD-5852-8B43-833E-F60DA924E7D2}"/>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2" name="Group 271">
                <a:extLst>
                  <a:ext uri="{FF2B5EF4-FFF2-40B4-BE49-F238E27FC236}">
                    <a16:creationId xmlns:a16="http://schemas.microsoft.com/office/drawing/2014/main" id="{FC68900B-6D24-CC4E-B1F3-9D05752D7EE6}"/>
                  </a:ext>
                </a:extLst>
              </p:cNvPr>
              <p:cNvGrpSpPr/>
              <p:nvPr/>
            </p:nvGrpSpPr>
            <p:grpSpPr>
              <a:xfrm rot="5400000">
                <a:off x="3377379" y="5300207"/>
                <a:ext cx="353964" cy="774290"/>
                <a:chOff x="2698952" y="3325761"/>
                <a:chExt cx="353964" cy="774290"/>
              </a:xfrm>
            </p:grpSpPr>
            <p:cxnSp>
              <p:nvCxnSpPr>
                <p:cNvPr id="282" name="Straight Connector 281">
                  <a:extLst>
                    <a:ext uri="{FF2B5EF4-FFF2-40B4-BE49-F238E27FC236}">
                      <a16:creationId xmlns:a16="http://schemas.microsoft.com/office/drawing/2014/main" id="{C602EEF0-2A2B-4E42-9882-80131B3084E4}"/>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3" name="Straight Connector 282">
                  <a:extLst>
                    <a:ext uri="{FF2B5EF4-FFF2-40B4-BE49-F238E27FC236}">
                      <a16:creationId xmlns:a16="http://schemas.microsoft.com/office/drawing/2014/main" id="{68776935-1CA8-2945-BA13-9421AABAB0B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4" name="Straight Connector 283">
                  <a:extLst>
                    <a:ext uri="{FF2B5EF4-FFF2-40B4-BE49-F238E27FC236}">
                      <a16:creationId xmlns:a16="http://schemas.microsoft.com/office/drawing/2014/main" id="{87FD4319-3F2C-3645-8982-34C81EA3410C}"/>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5" name="Straight Connector 284">
                  <a:extLst>
                    <a:ext uri="{FF2B5EF4-FFF2-40B4-BE49-F238E27FC236}">
                      <a16:creationId xmlns:a16="http://schemas.microsoft.com/office/drawing/2014/main" id="{FB07F126-8A4A-5E4D-B385-A57E01C7F033}"/>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3" name="Group 272">
                <a:extLst>
                  <a:ext uri="{FF2B5EF4-FFF2-40B4-BE49-F238E27FC236}">
                    <a16:creationId xmlns:a16="http://schemas.microsoft.com/office/drawing/2014/main" id="{F84E3414-7544-DE42-898E-790D4D8BA847}"/>
                  </a:ext>
                </a:extLst>
              </p:cNvPr>
              <p:cNvGrpSpPr/>
              <p:nvPr/>
            </p:nvGrpSpPr>
            <p:grpSpPr>
              <a:xfrm rot="5400000">
                <a:off x="1980582" y="5566907"/>
                <a:ext cx="353962" cy="240891"/>
                <a:chOff x="2698953" y="3596148"/>
                <a:chExt cx="353962" cy="240891"/>
              </a:xfrm>
            </p:grpSpPr>
            <p:cxnSp>
              <p:nvCxnSpPr>
                <p:cNvPr id="280" name="Straight Connector 279">
                  <a:extLst>
                    <a:ext uri="{FF2B5EF4-FFF2-40B4-BE49-F238E27FC236}">
                      <a16:creationId xmlns:a16="http://schemas.microsoft.com/office/drawing/2014/main" id="{EA44A64D-2E38-304D-A663-D3774EF95731}"/>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1" name="Straight Connector 280">
                  <a:extLst>
                    <a:ext uri="{FF2B5EF4-FFF2-40B4-BE49-F238E27FC236}">
                      <a16:creationId xmlns:a16="http://schemas.microsoft.com/office/drawing/2014/main" id="{3D6C19C4-1201-F446-88F7-FD46CA79504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4" name="Group 273">
                <a:extLst>
                  <a:ext uri="{FF2B5EF4-FFF2-40B4-BE49-F238E27FC236}">
                    <a16:creationId xmlns:a16="http://schemas.microsoft.com/office/drawing/2014/main" id="{F48E8FFB-3E97-EE49-9F0B-4393A0F50DC8}"/>
                  </a:ext>
                </a:extLst>
              </p:cNvPr>
              <p:cNvGrpSpPr/>
              <p:nvPr/>
            </p:nvGrpSpPr>
            <p:grpSpPr>
              <a:xfrm rot="5400000">
                <a:off x="1980581" y="4246753"/>
                <a:ext cx="353962" cy="240891"/>
                <a:chOff x="2698953" y="3596148"/>
                <a:chExt cx="353962" cy="240891"/>
              </a:xfrm>
            </p:grpSpPr>
            <p:cxnSp>
              <p:nvCxnSpPr>
                <p:cNvPr id="278" name="Straight Connector 277">
                  <a:extLst>
                    <a:ext uri="{FF2B5EF4-FFF2-40B4-BE49-F238E27FC236}">
                      <a16:creationId xmlns:a16="http://schemas.microsoft.com/office/drawing/2014/main" id="{ED07F1DA-7758-864B-ABD6-F16845673013}"/>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79" name="Straight Connector 278">
                  <a:extLst>
                    <a:ext uri="{FF2B5EF4-FFF2-40B4-BE49-F238E27FC236}">
                      <a16:creationId xmlns:a16="http://schemas.microsoft.com/office/drawing/2014/main" id="{711B1F55-19E3-4C48-9416-19D823996280}"/>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5" name="Group 274">
                <a:extLst>
                  <a:ext uri="{FF2B5EF4-FFF2-40B4-BE49-F238E27FC236}">
                    <a16:creationId xmlns:a16="http://schemas.microsoft.com/office/drawing/2014/main" id="{0EECF8D2-3BBA-6F4D-A41F-BF73999AA879}"/>
                  </a:ext>
                </a:extLst>
              </p:cNvPr>
              <p:cNvGrpSpPr/>
              <p:nvPr/>
            </p:nvGrpSpPr>
            <p:grpSpPr>
              <a:xfrm>
                <a:off x="4055804" y="4897693"/>
                <a:ext cx="353962" cy="240891"/>
                <a:chOff x="2698953" y="3596148"/>
                <a:chExt cx="353962" cy="240891"/>
              </a:xfrm>
            </p:grpSpPr>
            <p:cxnSp>
              <p:nvCxnSpPr>
                <p:cNvPr id="276" name="Straight Connector 275">
                  <a:extLst>
                    <a:ext uri="{FF2B5EF4-FFF2-40B4-BE49-F238E27FC236}">
                      <a16:creationId xmlns:a16="http://schemas.microsoft.com/office/drawing/2014/main" id="{CE07330C-AC22-0C4D-B3B6-329CDC09D05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77" name="Straight Connector 276">
                  <a:extLst>
                    <a:ext uri="{FF2B5EF4-FFF2-40B4-BE49-F238E27FC236}">
                      <a16:creationId xmlns:a16="http://schemas.microsoft.com/office/drawing/2014/main" id="{7A3C59E1-2415-6C43-A30C-EB7E4674088F}"/>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grpSp>
      <p:sp>
        <p:nvSpPr>
          <p:cNvPr id="744" name="Right Arrow 743">
            <a:extLst>
              <a:ext uri="{FF2B5EF4-FFF2-40B4-BE49-F238E27FC236}">
                <a16:creationId xmlns:a16="http://schemas.microsoft.com/office/drawing/2014/main" id="{CDE70152-D335-6844-96B7-F1792512A27A}"/>
              </a:ext>
            </a:extLst>
          </p:cNvPr>
          <p:cNvSpPr/>
          <p:nvPr/>
        </p:nvSpPr>
        <p:spPr>
          <a:xfrm>
            <a:off x="5312783" y="3584067"/>
            <a:ext cx="2010032" cy="9149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9" name="Group 448">
            <a:extLst>
              <a:ext uri="{FF2B5EF4-FFF2-40B4-BE49-F238E27FC236}">
                <a16:creationId xmlns:a16="http://schemas.microsoft.com/office/drawing/2014/main" id="{559EA7EC-350F-724F-B588-AA064B219782}"/>
              </a:ext>
            </a:extLst>
          </p:cNvPr>
          <p:cNvGrpSpPr/>
          <p:nvPr/>
        </p:nvGrpSpPr>
        <p:grpSpPr>
          <a:xfrm>
            <a:off x="7682767" y="3127486"/>
            <a:ext cx="3890766" cy="1830232"/>
            <a:chOff x="7670067" y="3493532"/>
            <a:chExt cx="3890766" cy="1830232"/>
          </a:xfrm>
        </p:grpSpPr>
        <p:sp>
          <p:nvSpPr>
            <p:cNvPr id="3" name="Cube 2">
              <a:extLst>
                <a:ext uri="{FF2B5EF4-FFF2-40B4-BE49-F238E27FC236}">
                  <a16:creationId xmlns:a16="http://schemas.microsoft.com/office/drawing/2014/main" id="{1BFEDC37-C4E1-6840-9C69-78A0176CA524}"/>
                </a:ext>
              </a:extLst>
            </p:cNvPr>
            <p:cNvSpPr/>
            <p:nvPr/>
          </p:nvSpPr>
          <p:spPr>
            <a:xfrm>
              <a:off x="7670067" y="4591671"/>
              <a:ext cx="1677133" cy="732093"/>
            </a:xfrm>
            <a:prstGeom prst="cube">
              <a:avLst>
                <a:gd name="adj" fmla="val 681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238" name="Cube 237">
              <a:extLst>
                <a:ext uri="{FF2B5EF4-FFF2-40B4-BE49-F238E27FC236}">
                  <a16:creationId xmlns:a16="http://schemas.microsoft.com/office/drawing/2014/main" id="{43403951-FC81-9A44-88A6-6A80DD1A3500}"/>
                </a:ext>
              </a:extLst>
            </p:cNvPr>
            <p:cNvSpPr/>
            <p:nvPr/>
          </p:nvSpPr>
          <p:spPr>
            <a:xfrm>
              <a:off x="9284028" y="4591671"/>
              <a:ext cx="1677133" cy="732093"/>
            </a:xfrm>
            <a:prstGeom prst="cube">
              <a:avLst>
                <a:gd name="adj" fmla="val 681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cxnSp>
          <p:nvCxnSpPr>
            <p:cNvPr id="366" name="Straight Connector 365">
              <a:extLst>
                <a:ext uri="{FF2B5EF4-FFF2-40B4-BE49-F238E27FC236}">
                  <a16:creationId xmlns:a16="http://schemas.microsoft.com/office/drawing/2014/main" id="{F4F7756D-F9C9-6246-86F3-99DA54F1928E}"/>
                </a:ext>
              </a:extLst>
            </p:cNvPr>
            <p:cNvCxnSpPr/>
            <p:nvPr/>
          </p:nvCxnSpPr>
          <p:spPr>
            <a:xfrm rot="5400000" flipH="1">
              <a:off x="10094281" y="4874109"/>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7" name="Straight Connector 366">
              <a:extLst>
                <a:ext uri="{FF2B5EF4-FFF2-40B4-BE49-F238E27FC236}">
                  <a16:creationId xmlns:a16="http://schemas.microsoft.com/office/drawing/2014/main" id="{9823E4C7-8C7F-C543-AE7D-AEBDA889B824}"/>
                </a:ext>
              </a:extLst>
            </p:cNvPr>
            <p:cNvCxnSpPr/>
            <p:nvPr/>
          </p:nvCxnSpPr>
          <p:spPr>
            <a:xfrm rot="5400000" flipH="1">
              <a:off x="9899694" y="4874108"/>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8" name="Straight Connector 367">
              <a:extLst>
                <a:ext uri="{FF2B5EF4-FFF2-40B4-BE49-F238E27FC236}">
                  <a16:creationId xmlns:a16="http://schemas.microsoft.com/office/drawing/2014/main" id="{0051880A-A046-C142-B9F1-704BB6A706BD}"/>
                </a:ext>
              </a:extLst>
            </p:cNvPr>
            <p:cNvCxnSpPr/>
            <p:nvPr/>
          </p:nvCxnSpPr>
          <p:spPr>
            <a:xfrm rot="5400000" flipH="1">
              <a:off x="9726334" y="4874108"/>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9" name="Straight Connector 368">
              <a:extLst>
                <a:ext uri="{FF2B5EF4-FFF2-40B4-BE49-F238E27FC236}">
                  <a16:creationId xmlns:a16="http://schemas.microsoft.com/office/drawing/2014/main" id="{7C7525B7-2076-DC4D-900B-4DFC1183E0A7}"/>
                </a:ext>
              </a:extLst>
            </p:cNvPr>
            <p:cNvCxnSpPr/>
            <p:nvPr/>
          </p:nvCxnSpPr>
          <p:spPr>
            <a:xfrm rot="5400000" flipH="1">
              <a:off x="9537055" y="4874107"/>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0" name="Straight Connector 369">
              <a:extLst>
                <a:ext uri="{FF2B5EF4-FFF2-40B4-BE49-F238E27FC236}">
                  <a16:creationId xmlns:a16="http://schemas.microsoft.com/office/drawing/2014/main" id="{8DF670F8-D5D3-8545-AC07-836717A027F2}"/>
                </a:ext>
              </a:extLst>
            </p:cNvPr>
            <p:cNvCxnSpPr/>
            <p:nvPr/>
          </p:nvCxnSpPr>
          <p:spPr>
            <a:xfrm rot="5400000" flipH="1">
              <a:off x="10195881" y="4787982"/>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1" name="Straight Connector 370">
              <a:extLst>
                <a:ext uri="{FF2B5EF4-FFF2-40B4-BE49-F238E27FC236}">
                  <a16:creationId xmlns:a16="http://schemas.microsoft.com/office/drawing/2014/main" id="{3E728E85-EB5A-CC42-B966-8C14FEA8EDE3}"/>
                </a:ext>
              </a:extLst>
            </p:cNvPr>
            <p:cNvCxnSpPr/>
            <p:nvPr/>
          </p:nvCxnSpPr>
          <p:spPr>
            <a:xfrm rot="5400000" flipH="1">
              <a:off x="10001294" y="4787981"/>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2" name="Straight Connector 371">
              <a:extLst>
                <a:ext uri="{FF2B5EF4-FFF2-40B4-BE49-F238E27FC236}">
                  <a16:creationId xmlns:a16="http://schemas.microsoft.com/office/drawing/2014/main" id="{DA9B7E5C-E8B2-4F40-A1EB-04709CEDE3C1}"/>
                </a:ext>
              </a:extLst>
            </p:cNvPr>
            <p:cNvCxnSpPr/>
            <p:nvPr/>
          </p:nvCxnSpPr>
          <p:spPr>
            <a:xfrm rot="5400000" flipH="1">
              <a:off x="9827934" y="4787981"/>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3" name="Straight Connector 372">
              <a:extLst>
                <a:ext uri="{FF2B5EF4-FFF2-40B4-BE49-F238E27FC236}">
                  <a16:creationId xmlns:a16="http://schemas.microsoft.com/office/drawing/2014/main" id="{276C64AB-79D5-4F42-B26A-F58BE3F91043}"/>
                </a:ext>
              </a:extLst>
            </p:cNvPr>
            <p:cNvCxnSpPr/>
            <p:nvPr/>
          </p:nvCxnSpPr>
          <p:spPr>
            <a:xfrm rot="5400000" flipH="1">
              <a:off x="9638655" y="4787980"/>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0" name="Straight Connector 349">
              <a:extLst>
                <a:ext uri="{FF2B5EF4-FFF2-40B4-BE49-F238E27FC236}">
                  <a16:creationId xmlns:a16="http://schemas.microsoft.com/office/drawing/2014/main" id="{1B0F6E53-543D-8B45-9643-3F7EE140EB19}"/>
                </a:ext>
              </a:extLst>
            </p:cNvPr>
            <p:cNvCxnSpPr/>
            <p:nvPr/>
          </p:nvCxnSpPr>
          <p:spPr>
            <a:xfrm rot="5400000" flipH="1">
              <a:off x="8452081" y="4914652"/>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id="{676364FC-BA12-3049-A5CD-691C69013F0F}"/>
                </a:ext>
              </a:extLst>
            </p:cNvPr>
            <p:cNvCxnSpPr/>
            <p:nvPr/>
          </p:nvCxnSpPr>
          <p:spPr>
            <a:xfrm rot="5400000" flipH="1">
              <a:off x="8257494" y="4914651"/>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2" name="Straight Connector 351">
              <a:extLst>
                <a:ext uri="{FF2B5EF4-FFF2-40B4-BE49-F238E27FC236}">
                  <a16:creationId xmlns:a16="http://schemas.microsoft.com/office/drawing/2014/main" id="{B1022702-34DC-5349-9A70-21E292E06DE2}"/>
                </a:ext>
              </a:extLst>
            </p:cNvPr>
            <p:cNvCxnSpPr/>
            <p:nvPr/>
          </p:nvCxnSpPr>
          <p:spPr>
            <a:xfrm rot="5400000" flipH="1">
              <a:off x="8084134" y="4914651"/>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id="{285AC67B-19FF-224B-9E18-75C68D6D5F53}"/>
                </a:ext>
              </a:extLst>
            </p:cNvPr>
            <p:cNvCxnSpPr/>
            <p:nvPr/>
          </p:nvCxnSpPr>
          <p:spPr>
            <a:xfrm rot="5400000" flipH="1">
              <a:off x="7894855" y="4914650"/>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4" name="Straight Connector 353">
              <a:extLst>
                <a:ext uri="{FF2B5EF4-FFF2-40B4-BE49-F238E27FC236}">
                  <a16:creationId xmlns:a16="http://schemas.microsoft.com/office/drawing/2014/main" id="{A3222088-E698-FA43-AA49-1A5975055A89}"/>
                </a:ext>
              </a:extLst>
            </p:cNvPr>
            <p:cNvCxnSpPr/>
            <p:nvPr/>
          </p:nvCxnSpPr>
          <p:spPr>
            <a:xfrm rot="5400000" flipH="1">
              <a:off x="8553681" y="4828525"/>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5" name="Straight Connector 354">
              <a:extLst>
                <a:ext uri="{FF2B5EF4-FFF2-40B4-BE49-F238E27FC236}">
                  <a16:creationId xmlns:a16="http://schemas.microsoft.com/office/drawing/2014/main" id="{1EEE68E8-6A40-4E4A-848D-1F826CFF4FD9}"/>
                </a:ext>
              </a:extLst>
            </p:cNvPr>
            <p:cNvCxnSpPr/>
            <p:nvPr/>
          </p:nvCxnSpPr>
          <p:spPr>
            <a:xfrm rot="5400000" flipH="1">
              <a:off x="8359094" y="4828524"/>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6" name="Straight Connector 355">
              <a:extLst>
                <a:ext uri="{FF2B5EF4-FFF2-40B4-BE49-F238E27FC236}">
                  <a16:creationId xmlns:a16="http://schemas.microsoft.com/office/drawing/2014/main" id="{05597705-D918-1648-A4B7-6288C1CA6963}"/>
                </a:ext>
              </a:extLst>
            </p:cNvPr>
            <p:cNvCxnSpPr/>
            <p:nvPr/>
          </p:nvCxnSpPr>
          <p:spPr>
            <a:xfrm rot="5400000" flipH="1">
              <a:off x="8185734" y="4828524"/>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id="{D1C83CFB-928A-4B4B-B020-99AB7BCF2AF0}"/>
                </a:ext>
              </a:extLst>
            </p:cNvPr>
            <p:cNvCxnSpPr/>
            <p:nvPr/>
          </p:nvCxnSpPr>
          <p:spPr>
            <a:xfrm rot="5400000" flipH="1">
              <a:off x="7996455" y="4828523"/>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71" name="Cube 270">
              <a:extLst>
                <a:ext uri="{FF2B5EF4-FFF2-40B4-BE49-F238E27FC236}">
                  <a16:creationId xmlns:a16="http://schemas.microsoft.com/office/drawing/2014/main" id="{D35B412D-FDDA-0548-8C24-8C124B6A41FC}"/>
                </a:ext>
              </a:extLst>
            </p:cNvPr>
            <p:cNvSpPr/>
            <p:nvPr/>
          </p:nvSpPr>
          <p:spPr>
            <a:xfrm>
              <a:off x="8269739" y="3937927"/>
              <a:ext cx="1677133" cy="732093"/>
            </a:xfrm>
            <a:prstGeom prst="cube">
              <a:avLst>
                <a:gd name="adj" fmla="val 681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0" name="Cube 309">
              <a:extLst>
                <a:ext uri="{FF2B5EF4-FFF2-40B4-BE49-F238E27FC236}">
                  <a16:creationId xmlns:a16="http://schemas.microsoft.com/office/drawing/2014/main" id="{542247AA-DAB8-164B-8C59-32C319E94EB4}"/>
                </a:ext>
              </a:extLst>
            </p:cNvPr>
            <p:cNvSpPr/>
            <p:nvPr/>
          </p:nvSpPr>
          <p:spPr>
            <a:xfrm>
              <a:off x="9883700" y="3947934"/>
              <a:ext cx="1677133" cy="732093"/>
            </a:xfrm>
            <a:prstGeom prst="cube">
              <a:avLst>
                <a:gd name="adj" fmla="val 681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0" name="Cube 319">
              <a:extLst>
                <a:ext uri="{FF2B5EF4-FFF2-40B4-BE49-F238E27FC236}">
                  <a16:creationId xmlns:a16="http://schemas.microsoft.com/office/drawing/2014/main" id="{10BF4427-EABF-2D40-954B-7B31804FA509}"/>
                </a:ext>
              </a:extLst>
            </p:cNvPr>
            <p:cNvSpPr/>
            <p:nvPr/>
          </p:nvSpPr>
          <p:spPr>
            <a:xfrm>
              <a:off x="8269739" y="3493532"/>
              <a:ext cx="1677133" cy="732093"/>
            </a:xfrm>
            <a:prstGeom prst="cube">
              <a:avLst>
                <a:gd name="adj" fmla="val 68182"/>
              </a:avLst>
            </a:prstGeom>
            <a:gradFill>
              <a:gsLst>
                <a:gs pos="100000">
                  <a:schemeClr val="accent2"/>
                </a:gs>
                <a:gs pos="0">
                  <a:srgbClr val="00B050"/>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1" name="Cube 320">
              <a:extLst>
                <a:ext uri="{FF2B5EF4-FFF2-40B4-BE49-F238E27FC236}">
                  <a16:creationId xmlns:a16="http://schemas.microsoft.com/office/drawing/2014/main" id="{C272BA44-3A6F-6544-9880-BF29AE20AFC5}"/>
                </a:ext>
              </a:extLst>
            </p:cNvPr>
            <p:cNvSpPr/>
            <p:nvPr/>
          </p:nvSpPr>
          <p:spPr>
            <a:xfrm>
              <a:off x="7670067" y="4147276"/>
              <a:ext cx="1677133" cy="732093"/>
            </a:xfrm>
            <a:prstGeom prst="cube">
              <a:avLst>
                <a:gd name="adj" fmla="val 68182"/>
              </a:avLst>
            </a:prstGeom>
            <a:gradFill>
              <a:gsLst>
                <a:gs pos="100000">
                  <a:schemeClr val="accent2"/>
                </a:gs>
                <a:gs pos="0">
                  <a:srgbClr val="00B050"/>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 + 2 SBs</a:t>
              </a:r>
            </a:p>
          </p:txBody>
        </p:sp>
        <p:grpSp>
          <p:nvGrpSpPr>
            <p:cNvPr id="322" name="Group 321">
              <a:extLst>
                <a:ext uri="{FF2B5EF4-FFF2-40B4-BE49-F238E27FC236}">
                  <a16:creationId xmlns:a16="http://schemas.microsoft.com/office/drawing/2014/main" id="{9E4C4BE6-2220-BD4D-AE5B-EAC3DC848139}"/>
                </a:ext>
              </a:extLst>
            </p:cNvPr>
            <p:cNvGrpSpPr/>
            <p:nvPr/>
          </p:nvGrpSpPr>
          <p:grpSpPr>
            <a:xfrm>
              <a:off x="8885697" y="4245640"/>
              <a:ext cx="962407" cy="539819"/>
              <a:chOff x="6428329" y="5011828"/>
              <a:chExt cx="462032" cy="539819"/>
            </a:xfrm>
          </p:grpSpPr>
          <p:cxnSp>
            <p:nvCxnSpPr>
              <p:cNvPr id="323" name="Straight Connector 322">
                <a:extLst>
                  <a:ext uri="{FF2B5EF4-FFF2-40B4-BE49-F238E27FC236}">
                    <a16:creationId xmlns:a16="http://schemas.microsoft.com/office/drawing/2014/main" id="{040086FC-52E7-504E-86B9-6B39CB2158EB}"/>
                  </a:ext>
                </a:extLst>
              </p:cNvPr>
              <p:cNvCxnSpPr>
                <a:cxnSpLocks/>
              </p:cNvCxnSpPr>
              <p:nvPr/>
            </p:nvCxnSpPr>
            <p:spPr>
              <a:xfrm flipH="1">
                <a:off x="6635629" y="5011828"/>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4" name="Straight Connector 323">
                <a:extLst>
                  <a:ext uri="{FF2B5EF4-FFF2-40B4-BE49-F238E27FC236}">
                    <a16:creationId xmlns:a16="http://schemas.microsoft.com/office/drawing/2014/main" id="{FE12CA04-7B31-9E4F-B22F-153BE217CD79}"/>
                  </a:ext>
                </a:extLst>
              </p:cNvPr>
              <p:cNvCxnSpPr>
                <a:cxnSpLocks/>
              </p:cNvCxnSpPr>
              <p:nvPr/>
            </p:nvCxnSpPr>
            <p:spPr>
              <a:xfrm flipH="1">
                <a:off x="6568561" y="5183806"/>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5" name="Straight Connector 324">
                <a:extLst>
                  <a:ext uri="{FF2B5EF4-FFF2-40B4-BE49-F238E27FC236}">
                    <a16:creationId xmlns:a16="http://schemas.microsoft.com/office/drawing/2014/main" id="{450FE18D-E442-5241-A048-27E60097850E}"/>
                  </a:ext>
                </a:extLst>
              </p:cNvPr>
              <p:cNvCxnSpPr>
                <a:cxnSpLocks/>
              </p:cNvCxnSpPr>
              <p:nvPr/>
            </p:nvCxnSpPr>
            <p:spPr>
              <a:xfrm flipH="1">
                <a:off x="6501494" y="5359653"/>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6" name="Straight Connector 325">
                <a:extLst>
                  <a:ext uri="{FF2B5EF4-FFF2-40B4-BE49-F238E27FC236}">
                    <a16:creationId xmlns:a16="http://schemas.microsoft.com/office/drawing/2014/main" id="{8999AA1E-F8B2-BD41-AF2B-D8065C47811A}"/>
                  </a:ext>
                </a:extLst>
              </p:cNvPr>
              <p:cNvCxnSpPr>
                <a:cxnSpLocks/>
              </p:cNvCxnSpPr>
              <p:nvPr/>
            </p:nvCxnSpPr>
            <p:spPr>
              <a:xfrm flipH="1">
                <a:off x="6428329" y="5551647"/>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327" name="Group 326">
              <a:extLst>
                <a:ext uri="{FF2B5EF4-FFF2-40B4-BE49-F238E27FC236}">
                  <a16:creationId xmlns:a16="http://schemas.microsoft.com/office/drawing/2014/main" id="{F95F7456-B617-E14D-91C4-686655854FAC}"/>
                </a:ext>
              </a:extLst>
            </p:cNvPr>
            <p:cNvGrpSpPr/>
            <p:nvPr/>
          </p:nvGrpSpPr>
          <p:grpSpPr>
            <a:xfrm>
              <a:off x="9465668" y="3550495"/>
              <a:ext cx="962407" cy="539819"/>
              <a:chOff x="6428329" y="5011828"/>
              <a:chExt cx="462032" cy="539819"/>
            </a:xfrm>
          </p:grpSpPr>
          <p:cxnSp>
            <p:nvCxnSpPr>
              <p:cNvPr id="328" name="Straight Connector 327">
                <a:extLst>
                  <a:ext uri="{FF2B5EF4-FFF2-40B4-BE49-F238E27FC236}">
                    <a16:creationId xmlns:a16="http://schemas.microsoft.com/office/drawing/2014/main" id="{2719DEC3-28D1-C948-AA9E-B0E03F343FDB}"/>
                  </a:ext>
                </a:extLst>
              </p:cNvPr>
              <p:cNvCxnSpPr>
                <a:cxnSpLocks/>
              </p:cNvCxnSpPr>
              <p:nvPr/>
            </p:nvCxnSpPr>
            <p:spPr>
              <a:xfrm flipH="1">
                <a:off x="6635629" y="5011828"/>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9" name="Straight Connector 328">
                <a:extLst>
                  <a:ext uri="{FF2B5EF4-FFF2-40B4-BE49-F238E27FC236}">
                    <a16:creationId xmlns:a16="http://schemas.microsoft.com/office/drawing/2014/main" id="{FF78A706-A1FF-624A-8977-E695D726450D}"/>
                  </a:ext>
                </a:extLst>
              </p:cNvPr>
              <p:cNvCxnSpPr>
                <a:cxnSpLocks/>
              </p:cNvCxnSpPr>
              <p:nvPr/>
            </p:nvCxnSpPr>
            <p:spPr>
              <a:xfrm flipH="1">
                <a:off x="6568561" y="5183806"/>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30" name="Straight Connector 329">
                <a:extLst>
                  <a:ext uri="{FF2B5EF4-FFF2-40B4-BE49-F238E27FC236}">
                    <a16:creationId xmlns:a16="http://schemas.microsoft.com/office/drawing/2014/main" id="{3BCC79FC-5C7A-7A4D-ADE2-8159F00FF30A}"/>
                  </a:ext>
                </a:extLst>
              </p:cNvPr>
              <p:cNvCxnSpPr>
                <a:cxnSpLocks/>
              </p:cNvCxnSpPr>
              <p:nvPr/>
            </p:nvCxnSpPr>
            <p:spPr>
              <a:xfrm flipH="1">
                <a:off x="6501494" y="5359653"/>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31" name="Straight Connector 330">
                <a:extLst>
                  <a:ext uri="{FF2B5EF4-FFF2-40B4-BE49-F238E27FC236}">
                    <a16:creationId xmlns:a16="http://schemas.microsoft.com/office/drawing/2014/main" id="{9BDA7F44-9960-9247-946A-E30AB3E55D37}"/>
                  </a:ext>
                </a:extLst>
              </p:cNvPr>
              <p:cNvCxnSpPr>
                <a:cxnSpLocks/>
              </p:cNvCxnSpPr>
              <p:nvPr/>
            </p:nvCxnSpPr>
            <p:spPr>
              <a:xfrm flipH="1">
                <a:off x="6428329" y="5551647"/>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332" name="Cube 331">
              <a:extLst>
                <a:ext uri="{FF2B5EF4-FFF2-40B4-BE49-F238E27FC236}">
                  <a16:creationId xmlns:a16="http://schemas.microsoft.com/office/drawing/2014/main" id="{219CC36B-2D9F-9544-9832-0F32736F1098}"/>
                </a:ext>
              </a:extLst>
            </p:cNvPr>
            <p:cNvSpPr/>
            <p:nvPr/>
          </p:nvSpPr>
          <p:spPr>
            <a:xfrm>
              <a:off x="9883700" y="3503539"/>
              <a:ext cx="1677133" cy="732093"/>
            </a:xfrm>
            <a:prstGeom prst="cube">
              <a:avLst>
                <a:gd name="adj" fmla="val 68182"/>
              </a:avLst>
            </a:prstGeom>
            <a:gradFill>
              <a:gsLst>
                <a:gs pos="100000">
                  <a:schemeClr val="accent2"/>
                </a:gs>
                <a:gs pos="0">
                  <a:srgbClr val="00B050"/>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3" name="Cube 332">
              <a:extLst>
                <a:ext uri="{FF2B5EF4-FFF2-40B4-BE49-F238E27FC236}">
                  <a16:creationId xmlns:a16="http://schemas.microsoft.com/office/drawing/2014/main" id="{4E2C899A-D5C6-3B40-908B-3E9B939D7796}"/>
                </a:ext>
              </a:extLst>
            </p:cNvPr>
            <p:cNvSpPr/>
            <p:nvPr/>
          </p:nvSpPr>
          <p:spPr>
            <a:xfrm>
              <a:off x="9284028" y="4147276"/>
              <a:ext cx="1677133" cy="732093"/>
            </a:xfrm>
            <a:prstGeom prst="cube">
              <a:avLst>
                <a:gd name="adj" fmla="val 68182"/>
              </a:avLst>
            </a:prstGeom>
            <a:gradFill>
              <a:gsLst>
                <a:gs pos="100000">
                  <a:schemeClr val="accent2"/>
                </a:gs>
                <a:gs pos="0">
                  <a:srgbClr val="00B050"/>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 + 2 SBs</a:t>
              </a:r>
            </a:p>
          </p:txBody>
        </p:sp>
      </p:grpSp>
      <p:sp>
        <p:nvSpPr>
          <p:cNvPr id="450" name="TextBox 449">
            <a:extLst>
              <a:ext uri="{FF2B5EF4-FFF2-40B4-BE49-F238E27FC236}">
                <a16:creationId xmlns:a16="http://schemas.microsoft.com/office/drawing/2014/main" id="{128427DE-CB03-8245-957E-715EB9B0CF28}"/>
              </a:ext>
            </a:extLst>
          </p:cNvPr>
          <p:cNvSpPr txBox="1"/>
          <p:nvPr/>
        </p:nvSpPr>
        <p:spPr>
          <a:xfrm>
            <a:off x="6233777" y="5458388"/>
            <a:ext cx="5634043" cy="923330"/>
          </a:xfrm>
          <a:prstGeom prst="rect">
            <a:avLst/>
          </a:prstGeom>
          <a:noFill/>
        </p:spPr>
        <p:txBody>
          <a:bodyPr wrap="none" rtlCol="0">
            <a:spAutoFit/>
          </a:bodyPr>
          <a:lstStyle/>
          <a:p>
            <a:r>
              <a:rPr lang="en-US" dirty="0"/>
              <a:t>CBs and SBs will be laid out using crossbar tiling of </a:t>
            </a:r>
            <a:r>
              <a:rPr lang="en-US" dirty="0" err="1"/>
              <a:t>stdcells</a:t>
            </a:r>
            <a:endParaRPr lang="en-US" dirty="0"/>
          </a:p>
          <a:p>
            <a:endParaRPr lang="en-US" dirty="0"/>
          </a:p>
          <a:p>
            <a:r>
              <a:rPr lang="en-US" dirty="0"/>
              <a:t>PE will then be routed to pins in upper metal layers</a:t>
            </a:r>
          </a:p>
        </p:txBody>
      </p:sp>
    </p:spTree>
    <p:extLst>
      <p:ext uri="{BB962C8B-B14F-4D97-AF65-F5344CB8AC3E}">
        <p14:creationId xmlns:p14="http://schemas.microsoft.com/office/powerpoint/2010/main" val="14191539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4AAF1-CF77-6A42-B9E2-AC0792251C52}"/>
              </a:ext>
            </a:extLst>
          </p:cNvPr>
          <p:cNvSpPr>
            <a:spLocks noGrp="1"/>
          </p:cNvSpPr>
          <p:nvPr>
            <p:ph type="title"/>
          </p:nvPr>
        </p:nvSpPr>
        <p:spPr/>
        <p:txBody>
          <a:bodyPr/>
          <a:lstStyle/>
          <a:p>
            <a:r>
              <a:rPr lang="en-US" dirty="0"/>
              <a:t>(Future Work: LUTs with RRAM/NEMS)</a:t>
            </a:r>
          </a:p>
        </p:txBody>
      </p:sp>
      <p:pic>
        <p:nvPicPr>
          <p:cNvPr id="5" name="Content Placeholder 4">
            <a:extLst>
              <a:ext uri="{FF2B5EF4-FFF2-40B4-BE49-F238E27FC236}">
                <a16:creationId xmlns:a16="http://schemas.microsoft.com/office/drawing/2014/main" id="{BB4F1BE4-D34B-4F42-9F7A-61AB51356317}"/>
              </a:ext>
            </a:extLst>
          </p:cNvPr>
          <p:cNvPicPr>
            <a:picLocks noGrp="1" noChangeAspect="1"/>
          </p:cNvPicPr>
          <p:nvPr>
            <p:ph idx="1"/>
          </p:nvPr>
        </p:nvPicPr>
        <p:blipFill>
          <a:blip r:embed="rId3"/>
          <a:stretch>
            <a:fillRect/>
          </a:stretch>
        </p:blipFill>
        <p:spPr>
          <a:xfrm>
            <a:off x="3688684" y="1825625"/>
            <a:ext cx="4814632" cy="4351338"/>
          </a:xfrm>
        </p:spPr>
      </p:pic>
      <p:sp>
        <p:nvSpPr>
          <p:cNvPr id="6" name="TextBox 5">
            <a:extLst>
              <a:ext uri="{FF2B5EF4-FFF2-40B4-BE49-F238E27FC236}">
                <a16:creationId xmlns:a16="http://schemas.microsoft.com/office/drawing/2014/main" id="{2B328648-E7C0-9E41-B7FE-EE8C7F36BE99}"/>
              </a:ext>
            </a:extLst>
          </p:cNvPr>
          <p:cNvSpPr txBox="1"/>
          <p:nvPr/>
        </p:nvSpPr>
        <p:spPr>
          <a:xfrm>
            <a:off x="838200" y="6374659"/>
            <a:ext cx="5027979" cy="369332"/>
          </a:xfrm>
          <a:prstGeom prst="rect">
            <a:avLst/>
          </a:prstGeom>
          <a:noFill/>
        </p:spPr>
        <p:txBody>
          <a:bodyPr wrap="none" rtlCol="0">
            <a:spAutoFit/>
          </a:bodyPr>
          <a:lstStyle/>
          <a:p>
            <a:r>
              <a:rPr lang="en-US" b="1" dirty="0"/>
              <a:t>Source:</a:t>
            </a:r>
            <a:r>
              <a:rPr lang="en-US" dirty="0"/>
              <a:t> FPGA Architectures: An Overview - Springer</a:t>
            </a:r>
          </a:p>
        </p:txBody>
      </p:sp>
      <p:sp>
        <p:nvSpPr>
          <p:cNvPr id="3" name="TextBox 2">
            <a:extLst>
              <a:ext uri="{FF2B5EF4-FFF2-40B4-BE49-F238E27FC236}">
                <a16:creationId xmlns:a16="http://schemas.microsoft.com/office/drawing/2014/main" id="{FF2D6106-03C9-CB47-BB0D-2BC8AAAE1977}"/>
              </a:ext>
            </a:extLst>
          </p:cNvPr>
          <p:cNvSpPr txBox="1"/>
          <p:nvPr/>
        </p:nvSpPr>
        <p:spPr>
          <a:xfrm>
            <a:off x="838200" y="3678128"/>
            <a:ext cx="2503806" cy="1200329"/>
          </a:xfrm>
          <a:prstGeom prst="rect">
            <a:avLst/>
          </a:prstGeom>
          <a:noFill/>
        </p:spPr>
        <p:txBody>
          <a:bodyPr wrap="square" rtlCol="0">
            <a:spAutoFit/>
          </a:bodyPr>
          <a:lstStyle/>
          <a:p>
            <a:r>
              <a:rPr lang="en-US" b="1" dirty="0"/>
              <a:t>Key idea: </a:t>
            </a:r>
            <a:r>
              <a:rPr lang="en-US" dirty="0"/>
              <a:t>replace SRAM with RRAM/NEMS but leave muxes in CMOS for speed</a:t>
            </a:r>
          </a:p>
        </p:txBody>
      </p:sp>
    </p:spTree>
    <p:extLst>
      <p:ext uri="{BB962C8B-B14F-4D97-AF65-F5344CB8AC3E}">
        <p14:creationId xmlns:p14="http://schemas.microsoft.com/office/powerpoint/2010/main" val="1486075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C5EFE-4608-8244-87A2-7EF2C4B8835A}"/>
              </a:ext>
            </a:extLst>
          </p:cNvPr>
          <p:cNvSpPr>
            <a:spLocks noGrp="1"/>
          </p:cNvSpPr>
          <p:nvPr>
            <p:ph type="title"/>
          </p:nvPr>
        </p:nvSpPr>
        <p:spPr/>
        <p:txBody>
          <a:bodyPr/>
          <a:lstStyle/>
          <a:p>
            <a:r>
              <a:rPr lang="en-US" dirty="0"/>
              <a:t>Next Steps</a:t>
            </a:r>
          </a:p>
        </p:txBody>
      </p:sp>
      <p:graphicFrame>
        <p:nvGraphicFramePr>
          <p:cNvPr id="6" name="Content Placeholder 5">
            <a:extLst>
              <a:ext uri="{FF2B5EF4-FFF2-40B4-BE49-F238E27FC236}">
                <a16:creationId xmlns:a16="http://schemas.microsoft.com/office/drawing/2014/main" id="{ED1C93C9-0654-334C-8606-6526155ABA19}"/>
              </a:ext>
            </a:extLst>
          </p:cNvPr>
          <p:cNvGraphicFramePr>
            <a:graphicFrameLocks noGrp="1"/>
          </p:cNvGraphicFramePr>
          <p:nvPr>
            <p:ph idx="1"/>
            <p:extLst>
              <p:ext uri="{D42A27DB-BD31-4B8C-83A1-F6EECF244321}">
                <p14:modId xmlns:p14="http://schemas.microsoft.com/office/powerpoint/2010/main" val="2815613486"/>
              </p:ext>
            </p:extLst>
          </p:nvPr>
        </p:nvGraphicFramePr>
        <p:xfrm>
          <a:off x="304800" y="1825625"/>
          <a:ext cx="115570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450056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46764-1A8C-8C45-A923-AD29E429329D}"/>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8D45C3E5-E90A-244A-8461-EEF2A3B00FBB}"/>
              </a:ext>
            </a:extLst>
          </p:cNvPr>
          <p:cNvSpPr>
            <a:spLocks noGrp="1"/>
          </p:cNvSpPr>
          <p:nvPr>
            <p:ph idx="1"/>
          </p:nvPr>
        </p:nvSpPr>
        <p:spPr/>
        <p:txBody>
          <a:bodyPr/>
          <a:lstStyle/>
          <a:p>
            <a:r>
              <a:rPr lang="en-US" dirty="0"/>
              <a:t>RRAM and NEM relays work well together for reconfigurable routing</a:t>
            </a:r>
          </a:p>
          <a:p>
            <a:r>
              <a:rPr lang="en-US" dirty="0"/>
              <a:t>100% BEOL design enables isolation of layout for routing and logic</a:t>
            </a:r>
          </a:p>
          <a:p>
            <a:endParaRPr lang="en-US" dirty="0"/>
          </a:p>
          <a:p>
            <a:endParaRPr lang="en-US" dirty="0"/>
          </a:p>
          <a:p>
            <a:endParaRPr lang="en-US" dirty="0"/>
          </a:p>
          <a:p>
            <a:endParaRPr lang="en-US" dirty="0"/>
          </a:p>
          <a:p>
            <a:endParaRPr lang="en-US" dirty="0"/>
          </a:p>
          <a:p>
            <a:r>
              <a:rPr lang="en-US" dirty="0"/>
              <a:t>That’s all, folks!</a:t>
            </a:r>
          </a:p>
        </p:txBody>
      </p:sp>
      <p:graphicFrame>
        <p:nvGraphicFramePr>
          <p:cNvPr id="4" name="Table 3">
            <a:extLst>
              <a:ext uri="{FF2B5EF4-FFF2-40B4-BE49-F238E27FC236}">
                <a16:creationId xmlns:a16="http://schemas.microsoft.com/office/drawing/2014/main" id="{A39D6C2C-3F47-2247-8680-1187AEE1D632}"/>
              </a:ext>
            </a:extLst>
          </p:cNvPr>
          <p:cNvGraphicFramePr>
            <a:graphicFrameLocks noGrp="1"/>
          </p:cNvGraphicFramePr>
          <p:nvPr>
            <p:extLst>
              <p:ext uri="{D42A27DB-BD31-4B8C-83A1-F6EECF244321}">
                <p14:modId xmlns:p14="http://schemas.microsoft.com/office/powerpoint/2010/main" val="1340173663"/>
              </p:ext>
            </p:extLst>
          </p:nvPr>
        </p:nvGraphicFramePr>
        <p:xfrm>
          <a:off x="1253281" y="3057752"/>
          <a:ext cx="9685437" cy="2123440"/>
        </p:xfrm>
        <a:graphic>
          <a:graphicData uri="http://schemas.openxmlformats.org/drawingml/2006/table">
            <a:tbl>
              <a:tblPr firstRow="1" bandRow="1">
                <a:tableStyleId>{5C22544A-7EE6-4342-B048-85BDC9FD1C3A}</a:tableStyleId>
              </a:tblPr>
              <a:tblGrid>
                <a:gridCol w="2658962">
                  <a:extLst>
                    <a:ext uri="{9D8B030D-6E8A-4147-A177-3AD203B41FA5}">
                      <a16:colId xmlns:a16="http://schemas.microsoft.com/office/drawing/2014/main" val="296535138"/>
                    </a:ext>
                  </a:extLst>
                </a:gridCol>
                <a:gridCol w="3588152">
                  <a:extLst>
                    <a:ext uri="{9D8B030D-6E8A-4147-A177-3AD203B41FA5}">
                      <a16:colId xmlns:a16="http://schemas.microsoft.com/office/drawing/2014/main" val="1524542344"/>
                    </a:ext>
                  </a:extLst>
                </a:gridCol>
                <a:gridCol w="3438323">
                  <a:extLst>
                    <a:ext uri="{9D8B030D-6E8A-4147-A177-3AD203B41FA5}">
                      <a16:colId xmlns:a16="http://schemas.microsoft.com/office/drawing/2014/main" val="1601600756"/>
                    </a:ext>
                  </a:extLst>
                </a:gridCol>
              </a:tblGrid>
              <a:tr h="370840">
                <a:tc>
                  <a:txBody>
                    <a:bodyPr/>
                    <a:lstStyle/>
                    <a:p>
                      <a:r>
                        <a:rPr lang="en-US" dirty="0"/>
                        <a:t>Area Improvements</a:t>
                      </a:r>
                    </a:p>
                  </a:txBody>
                  <a:tcPr/>
                </a:tc>
                <a:tc>
                  <a:txBody>
                    <a:bodyPr/>
                    <a:lstStyle/>
                    <a:p>
                      <a:r>
                        <a:rPr lang="en-US" dirty="0"/>
                        <a:t>Power Improvements</a:t>
                      </a:r>
                    </a:p>
                  </a:txBody>
                  <a:tcPr/>
                </a:tc>
                <a:tc>
                  <a:txBody>
                    <a:bodyPr/>
                    <a:lstStyle/>
                    <a:p>
                      <a:r>
                        <a:rPr lang="en-US" dirty="0"/>
                        <a:t>Delay Improvements</a:t>
                      </a:r>
                    </a:p>
                  </a:txBody>
                  <a:tcPr/>
                </a:tc>
                <a:extLst>
                  <a:ext uri="{0D108BD9-81ED-4DB2-BD59-A6C34878D82A}">
                    <a16:rowId xmlns:a16="http://schemas.microsoft.com/office/drawing/2014/main" val="2782513118"/>
                  </a:ext>
                </a:extLst>
              </a:tr>
              <a:tr h="370840">
                <a:tc>
                  <a:txBody>
                    <a:bodyPr/>
                    <a:lstStyle/>
                    <a:p>
                      <a:r>
                        <a:rPr lang="en-US" dirty="0"/>
                        <a:t>Routing components in 3D</a:t>
                      </a:r>
                    </a:p>
                  </a:txBody>
                  <a:tcPr/>
                </a:tc>
                <a:tc>
                  <a:txBody>
                    <a:bodyPr/>
                    <a:lstStyle/>
                    <a:p>
                      <a:r>
                        <a:rPr lang="en-US" dirty="0"/>
                        <a:t>Lower ON-state resistance</a:t>
                      </a:r>
                    </a:p>
                  </a:txBody>
                  <a:tcPr/>
                </a:tc>
                <a:tc>
                  <a:txBody>
                    <a:bodyPr/>
                    <a:lstStyle/>
                    <a:p>
                      <a:r>
                        <a:rPr lang="en-US" dirty="0"/>
                        <a:t>Lower ON-state resistance</a:t>
                      </a:r>
                    </a:p>
                  </a:txBody>
                  <a:tcPr/>
                </a:tc>
                <a:extLst>
                  <a:ext uri="{0D108BD9-81ED-4DB2-BD59-A6C34878D82A}">
                    <a16:rowId xmlns:a16="http://schemas.microsoft.com/office/drawing/2014/main" val="2423617853"/>
                  </a:ext>
                </a:extLst>
              </a:tr>
              <a:tr h="370840">
                <a:tc>
                  <a:txBody>
                    <a:bodyPr/>
                    <a:lstStyle/>
                    <a:p>
                      <a:r>
                        <a:rPr lang="en-US" dirty="0"/>
                        <a:t>Routing components require fewer elements</a:t>
                      </a:r>
                    </a:p>
                  </a:txBody>
                  <a:tcPr/>
                </a:tc>
                <a:tc>
                  <a:txBody>
                    <a:bodyPr/>
                    <a:lstStyle/>
                    <a:p>
                      <a:r>
                        <a:rPr lang="en-US" dirty="0"/>
                        <a:t>Low-power startup with integrated NVM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Fast startup with integrated NVM</a:t>
                      </a:r>
                    </a:p>
                  </a:txBody>
                  <a:tcPr/>
                </a:tc>
                <a:extLst>
                  <a:ext uri="{0D108BD9-81ED-4DB2-BD59-A6C34878D82A}">
                    <a16:rowId xmlns:a16="http://schemas.microsoft.com/office/drawing/2014/main" val="1280188255"/>
                  </a:ext>
                </a:extLst>
              </a:tr>
              <a:tr h="370840">
                <a:tc>
                  <a:txBody>
                    <a:bodyPr/>
                    <a:lstStyle/>
                    <a:p>
                      <a:r>
                        <a:rPr lang="en-US" dirty="0"/>
                        <a:t>No config registers/SRAM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Shorter wire lengths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Shorter wire lengths</a:t>
                      </a:r>
                    </a:p>
                  </a:txBody>
                  <a:tcPr/>
                </a:tc>
                <a:extLst>
                  <a:ext uri="{0D108BD9-81ED-4DB2-BD59-A6C34878D82A}">
                    <a16:rowId xmlns:a16="http://schemas.microsoft.com/office/drawing/2014/main" val="72231629"/>
                  </a:ext>
                </a:extLst>
              </a:tr>
              <a:tr h="370840">
                <a:tc>
                  <a:txBody>
                    <a:bodyPr/>
                    <a:lstStyle/>
                    <a:p>
                      <a:endParaRPr lang="en-US" dirty="0"/>
                    </a:p>
                  </a:txBody>
                  <a:tcPr/>
                </a:tc>
                <a:tc>
                  <a:txBody>
                    <a:bodyPr/>
                    <a:lstStyle/>
                    <a:p>
                      <a:r>
                        <a:rPr lang="en-US" dirty="0"/>
                        <a:t>No leakage current</a:t>
                      </a:r>
                    </a:p>
                  </a:txBody>
                  <a:tcPr/>
                </a:tc>
                <a:tc>
                  <a:txBody>
                    <a:bodyPr/>
                    <a:lstStyle/>
                    <a:p>
                      <a:endParaRPr lang="en-US" dirty="0"/>
                    </a:p>
                  </a:txBody>
                  <a:tcPr/>
                </a:tc>
                <a:extLst>
                  <a:ext uri="{0D108BD9-81ED-4DB2-BD59-A6C34878D82A}">
                    <a16:rowId xmlns:a16="http://schemas.microsoft.com/office/drawing/2014/main" val="2249175973"/>
                  </a:ext>
                </a:extLst>
              </a:tr>
            </a:tbl>
          </a:graphicData>
        </a:graphic>
      </p:graphicFrame>
    </p:spTree>
    <p:extLst>
      <p:ext uri="{BB962C8B-B14F-4D97-AF65-F5344CB8AC3E}">
        <p14:creationId xmlns:p14="http://schemas.microsoft.com/office/powerpoint/2010/main" val="4208505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08813-EB06-9242-8158-E8E31593A658}"/>
              </a:ext>
            </a:extLst>
          </p:cNvPr>
          <p:cNvSpPr>
            <a:spLocks noGrp="1"/>
          </p:cNvSpPr>
          <p:nvPr>
            <p:ph type="title"/>
          </p:nvPr>
        </p:nvSpPr>
        <p:spPr/>
        <p:txBody>
          <a:bodyPr/>
          <a:lstStyle/>
          <a:p>
            <a:r>
              <a:rPr lang="en-US" dirty="0"/>
              <a:t>Reducing reconfigurable routing overhead using emerging nanotechnologies</a:t>
            </a:r>
          </a:p>
        </p:txBody>
      </p:sp>
      <p:sp>
        <p:nvSpPr>
          <p:cNvPr id="3" name="Content Placeholder 2">
            <a:extLst>
              <a:ext uri="{FF2B5EF4-FFF2-40B4-BE49-F238E27FC236}">
                <a16:creationId xmlns:a16="http://schemas.microsoft.com/office/drawing/2014/main" id="{0A9098E7-1B8A-1C4B-B9A7-B0810938D8F8}"/>
              </a:ext>
            </a:extLst>
          </p:cNvPr>
          <p:cNvSpPr>
            <a:spLocks noGrp="1"/>
          </p:cNvSpPr>
          <p:nvPr>
            <p:ph idx="1"/>
          </p:nvPr>
        </p:nvSpPr>
        <p:spPr/>
        <p:txBody>
          <a:bodyPr>
            <a:normAutofit/>
          </a:bodyPr>
          <a:lstStyle/>
          <a:p>
            <a:r>
              <a:rPr lang="en-US" b="1" dirty="0"/>
              <a:t>NEM relays:</a:t>
            </a:r>
          </a:p>
          <a:p>
            <a:pPr lvl="1"/>
            <a:r>
              <a:rPr lang="en-US" dirty="0"/>
              <a:t>Reconfigurable switches monolithically integrated in 3D</a:t>
            </a:r>
          </a:p>
          <a:p>
            <a:pPr lvl="1"/>
            <a:r>
              <a:rPr lang="en-US" dirty="0"/>
              <a:t>Reduce area/power/delay overhead from reconfigurable interconnects</a:t>
            </a:r>
          </a:p>
          <a:p>
            <a:r>
              <a:rPr lang="en-US" b="1" dirty="0"/>
              <a:t>RRAM:</a:t>
            </a:r>
          </a:p>
          <a:p>
            <a:pPr lvl="1"/>
            <a:r>
              <a:rPr lang="en-US" dirty="0"/>
              <a:t>Non-volatile memory monolithically integrated in 3D</a:t>
            </a:r>
          </a:p>
          <a:p>
            <a:pPr lvl="1"/>
            <a:r>
              <a:rPr lang="en-US" dirty="0"/>
              <a:t>Reduce area/power/delay overhead from startup configuration</a:t>
            </a:r>
          </a:p>
          <a:p>
            <a:r>
              <a:rPr lang="en-US" b="1" dirty="0"/>
              <a:t>Result:</a:t>
            </a:r>
          </a:p>
          <a:p>
            <a:pPr lvl="1"/>
            <a:r>
              <a:rPr lang="en-US" dirty="0"/>
              <a:t>Lower routing overhead</a:t>
            </a:r>
          </a:p>
          <a:p>
            <a:pPr lvl="1"/>
            <a:r>
              <a:rPr lang="en-US" dirty="0"/>
              <a:t>No startup reconfiguration cost</a:t>
            </a:r>
          </a:p>
        </p:txBody>
      </p:sp>
    </p:spTree>
    <p:extLst>
      <p:ext uri="{BB962C8B-B14F-4D97-AF65-F5344CB8AC3E}">
        <p14:creationId xmlns:p14="http://schemas.microsoft.com/office/powerpoint/2010/main" val="517262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A4EA1-4766-6349-8A8B-69AD3931AFC7}"/>
              </a:ext>
            </a:extLst>
          </p:cNvPr>
          <p:cNvSpPr>
            <a:spLocks noGrp="1"/>
          </p:cNvSpPr>
          <p:nvPr>
            <p:ph type="title"/>
          </p:nvPr>
        </p:nvSpPr>
        <p:spPr/>
        <p:txBody>
          <a:bodyPr/>
          <a:lstStyle/>
          <a:p>
            <a:r>
              <a:rPr lang="en-US" dirty="0"/>
              <a:t>Combining RRAM and NEMS approaches</a:t>
            </a:r>
          </a:p>
        </p:txBody>
      </p:sp>
      <p:sp>
        <p:nvSpPr>
          <p:cNvPr id="3" name="Content Placeholder 2">
            <a:extLst>
              <a:ext uri="{FF2B5EF4-FFF2-40B4-BE49-F238E27FC236}">
                <a16:creationId xmlns:a16="http://schemas.microsoft.com/office/drawing/2014/main" id="{258B9D5E-E018-7D42-A515-01869E646CD4}"/>
              </a:ext>
            </a:extLst>
          </p:cNvPr>
          <p:cNvSpPr>
            <a:spLocks noGrp="1"/>
          </p:cNvSpPr>
          <p:nvPr>
            <p:ph idx="1"/>
          </p:nvPr>
        </p:nvSpPr>
        <p:spPr/>
        <p:txBody>
          <a:bodyPr>
            <a:normAutofit/>
          </a:bodyPr>
          <a:lstStyle/>
          <a:p>
            <a:r>
              <a:rPr lang="en-US" dirty="0"/>
              <a:t>RRAM and NEM relays have been separately studied for FPGAs</a:t>
            </a:r>
          </a:p>
          <a:p>
            <a:r>
              <a:rPr lang="en-US" dirty="0"/>
              <a:t>So what is really novel about combining approaches?</a:t>
            </a:r>
          </a:p>
          <a:p>
            <a:endParaRPr lang="en-US" dirty="0"/>
          </a:p>
          <a:p>
            <a:endParaRPr lang="en-US" dirty="0"/>
          </a:p>
          <a:p>
            <a:endParaRPr lang="en-US" dirty="0"/>
          </a:p>
          <a:p>
            <a:endParaRPr lang="en-US" b="1" dirty="0"/>
          </a:p>
          <a:p>
            <a:r>
              <a:rPr lang="en-US" b="1" dirty="0"/>
              <a:t>KEY POINT: If used together, the electrical properties of RRAM and NEM relays complement each other to cancel </a:t>
            </a:r>
            <a:r>
              <a:rPr lang="en-US" b="1" i="1" dirty="0"/>
              <a:t>essentially all overhead</a:t>
            </a:r>
          </a:p>
        </p:txBody>
      </p:sp>
    </p:spTree>
    <p:extLst>
      <p:ext uri="{BB962C8B-B14F-4D97-AF65-F5344CB8AC3E}">
        <p14:creationId xmlns:p14="http://schemas.microsoft.com/office/powerpoint/2010/main" val="509768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C54D1-4610-DC41-BCA1-37A2178AA987}"/>
              </a:ext>
            </a:extLst>
          </p:cNvPr>
          <p:cNvSpPr>
            <a:spLocks noGrp="1"/>
          </p:cNvSpPr>
          <p:nvPr>
            <p:ph type="title"/>
          </p:nvPr>
        </p:nvSpPr>
        <p:spPr/>
        <p:txBody>
          <a:bodyPr/>
          <a:lstStyle/>
          <a:p>
            <a:r>
              <a:rPr lang="en-US" b="1" dirty="0"/>
              <a:t>NEM Relays</a:t>
            </a:r>
          </a:p>
        </p:txBody>
      </p:sp>
      <p:sp>
        <p:nvSpPr>
          <p:cNvPr id="3" name="Text Placeholder 2">
            <a:extLst>
              <a:ext uri="{FF2B5EF4-FFF2-40B4-BE49-F238E27FC236}">
                <a16:creationId xmlns:a16="http://schemas.microsoft.com/office/drawing/2014/main" id="{541E41BF-24FA-ED46-9F8C-D72188FAFBCC}"/>
              </a:ext>
            </a:extLst>
          </p:cNvPr>
          <p:cNvSpPr>
            <a:spLocks noGrp="1"/>
          </p:cNvSpPr>
          <p:nvPr>
            <p:ph type="body" idx="1"/>
          </p:nvPr>
        </p:nvSpPr>
        <p:spPr/>
        <p:txBody>
          <a:bodyPr/>
          <a:lstStyle/>
          <a:p>
            <a:r>
              <a:rPr lang="en-US" dirty="0"/>
              <a:t>What are they and how do they work?</a:t>
            </a:r>
          </a:p>
        </p:txBody>
      </p:sp>
    </p:spTree>
    <p:extLst>
      <p:ext uri="{BB962C8B-B14F-4D97-AF65-F5344CB8AC3E}">
        <p14:creationId xmlns:p14="http://schemas.microsoft.com/office/powerpoint/2010/main" val="32411325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 name="Group 60">
            <a:extLst>
              <a:ext uri="{FF2B5EF4-FFF2-40B4-BE49-F238E27FC236}">
                <a16:creationId xmlns:a16="http://schemas.microsoft.com/office/drawing/2014/main" id="{DCB35C45-BFDB-1C42-8CC8-E5EDB7FE4145}"/>
              </a:ext>
            </a:extLst>
          </p:cNvPr>
          <p:cNvGrpSpPr/>
          <p:nvPr/>
        </p:nvGrpSpPr>
        <p:grpSpPr>
          <a:xfrm>
            <a:off x="746126" y="876714"/>
            <a:ext cx="10699748" cy="1917700"/>
            <a:chOff x="977901" y="1384301"/>
            <a:chExt cx="10699748" cy="1917700"/>
          </a:xfrm>
        </p:grpSpPr>
        <p:grpSp>
          <p:nvGrpSpPr>
            <p:cNvPr id="59" name="Group 58">
              <a:extLst>
                <a:ext uri="{FF2B5EF4-FFF2-40B4-BE49-F238E27FC236}">
                  <a16:creationId xmlns:a16="http://schemas.microsoft.com/office/drawing/2014/main" id="{6BB5A263-BFB5-FC47-9793-5D8C0D91607E}"/>
                </a:ext>
              </a:extLst>
            </p:cNvPr>
            <p:cNvGrpSpPr/>
            <p:nvPr/>
          </p:nvGrpSpPr>
          <p:grpSpPr>
            <a:xfrm>
              <a:off x="977901" y="1384301"/>
              <a:ext cx="4699000" cy="1917700"/>
              <a:chOff x="977901" y="1384301"/>
              <a:chExt cx="4699000" cy="1917700"/>
            </a:xfrm>
          </p:grpSpPr>
          <p:sp>
            <p:nvSpPr>
              <p:cNvPr id="4" name="Rectangle 3">
                <a:extLst>
                  <a:ext uri="{FF2B5EF4-FFF2-40B4-BE49-F238E27FC236}">
                    <a16:creationId xmlns:a16="http://schemas.microsoft.com/office/drawing/2014/main" id="{0409473D-0CF7-CA49-AC5B-4D371344C491}"/>
                  </a:ext>
                </a:extLst>
              </p:cNvPr>
              <p:cNvSpPr/>
              <p:nvPr/>
            </p:nvSpPr>
            <p:spPr>
              <a:xfrm>
                <a:off x="1816101" y="1676401"/>
                <a:ext cx="3302000" cy="2159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Beam</a:t>
                </a:r>
              </a:p>
            </p:txBody>
          </p:sp>
          <p:sp>
            <p:nvSpPr>
              <p:cNvPr id="5" name="Rectangle 4">
                <a:extLst>
                  <a:ext uri="{FF2B5EF4-FFF2-40B4-BE49-F238E27FC236}">
                    <a16:creationId xmlns:a16="http://schemas.microsoft.com/office/drawing/2014/main" id="{5A946579-AC2E-2F46-B0B3-D8FD3643974C}"/>
                  </a:ext>
                </a:extLst>
              </p:cNvPr>
              <p:cNvSpPr/>
              <p:nvPr/>
            </p:nvSpPr>
            <p:spPr>
              <a:xfrm>
                <a:off x="977901" y="1384301"/>
                <a:ext cx="838200" cy="8001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Source</a:t>
                </a:r>
              </a:p>
            </p:txBody>
          </p:sp>
          <p:sp>
            <p:nvSpPr>
              <p:cNvPr id="7" name="Rectangle 6">
                <a:extLst>
                  <a:ext uri="{FF2B5EF4-FFF2-40B4-BE49-F238E27FC236}">
                    <a16:creationId xmlns:a16="http://schemas.microsoft.com/office/drawing/2014/main" id="{A8322728-EC3D-A242-AAEB-7600A5482548}"/>
                  </a:ext>
                </a:extLst>
              </p:cNvPr>
              <p:cNvSpPr/>
              <p:nvPr/>
            </p:nvSpPr>
            <p:spPr>
              <a:xfrm>
                <a:off x="4756151" y="2184401"/>
                <a:ext cx="920750" cy="4953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Drain </a:t>
                </a:r>
              </a:p>
            </p:txBody>
          </p:sp>
          <p:sp>
            <p:nvSpPr>
              <p:cNvPr id="8" name="Rectangle 7">
                <a:extLst>
                  <a:ext uri="{FF2B5EF4-FFF2-40B4-BE49-F238E27FC236}">
                    <a16:creationId xmlns:a16="http://schemas.microsoft.com/office/drawing/2014/main" id="{881A241D-8777-0940-A0F1-3FAD6BBC74D2}"/>
                  </a:ext>
                </a:extLst>
              </p:cNvPr>
              <p:cNvSpPr/>
              <p:nvPr/>
            </p:nvSpPr>
            <p:spPr>
              <a:xfrm>
                <a:off x="2254251" y="2184401"/>
                <a:ext cx="2057400" cy="1117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Gate</a:t>
                </a:r>
              </a:p>
            </p:txBody>
          </p:sp>
        </p:grpSp>
        <p:grpSp>
          <p:nvGrpSpPr>
            <p:cNvPr id="60" name="Group 59">
              <a:extLst>
                <a:ext uri="{FF2B5EF4-FFF2-40B4-BE49-F238E27FC236}">
                  <a16:creationId xmlns:a16="http://schemas.microsoft.com/office/drawing/2014/main" id="{1BA9A2E7-3F56-E643-BBE1-D821D499D0D9}"/>
                </a:ext>
              </a:extLst>
            </p:cNvPr>
            <p:cNvGrpSpPr/>
            <p:nvPr/>
          </p:nvGrpSpPr>
          <p:grpSpPr>
            <a:xfrm>
              <a:off x="4464049" y="1384301"/>
              <a:ext cx="7213600" cy="1917700"/>
              <a:chOff x="4464049" y="1384301"/>
              <a:chExt cx="7213600" cy="1917700"/>
            </a:xfrm>
          </p:grpSpPr>
          <p:sp>
            <p:nvSpPr>
              <p:cNvPr id="27" name="Arc 26">
                <a:extLst>
                  <a:ext uri="{FF2B5EF4-FFF2-40B4-BE49-F238E27FC236}">
                    <a16:creationId xmlns:a16="http://schemas.microsoft.com/office/drawing/2014/main" id="{9039077A-CBE2-7B4E-B722-005D53DA21D4}"/>
                  </a:ext>
                </a:extLst>
              </p:cNvPr>
              <p:cNvSpPr/>
              <p:nvPr/>
            </p:nvSpPr>
            <p:spPr>
              <a:xfrm>
                <a:off x="4464049" y="1784351"/>
                <a:ext cx="6750050" cy="793749"/>
              </a:xfrm>
              <a:prstGeom prst="arc">
                <a:avLst>
                  <a:gd name="adj1" fmla="val 15872099"/>
                  <a:gd name="adj2" fmla="val 21511140"/>
                </a:avLst>
              </a:prstGeom>
              <a:ln w="2032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solidFill>
                    <a:schemeClr val="bg1"/>
                  </a:solidFill>
                </a:endParaRPr>
              </a:p>
            </p:txBody>
          </p:sp>
          <p:sp>
            <p:nvSpPr>
              <p:cNvPr id="17" name="Rectangle 16">
                <a:extLst>
                  <a:ext uri="{FF2B5EF4-FFF2-40B4-BE49-F238E27FC236}">
                    <a16:creationId xmlns:a16="http://schemas.microsoft.com/office/drawing/2014/main" id="{1F9B1696-B38D-4A4F-8CB5-0C6ECF8260AE}"/>
                  </a:ext>
                </a:extLst>
              </p:cNvPr>
              <p:cNvSpPr/>
              <p:nvPr/>
            </p:nvSpPr>
            <p:spPr>
              <a:xfrm>
                <a:off x="6978649" y="1384301"/>
                <a:ext cx="838200" cy="8001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Source</a:t>
                </a:r>
              </a:p>
            </p:txBody>
          </p:sp>
          <p:sp>
            <p:nvSpPr>
              <p:cNvPr id="19" name="Rectangle 18">
                <a:extLst>
                  <a:ext uri="{FF2B5EF4-FFF2-40B4-BE49-F238E27FC236}">
                    <a16:creationId xmlns:a16="http://schemas.microsoft.com/office/drawing/2014/main" id="{A5090AEC-0FEE-AC45-895C-7B89AF7432DA}"/>
                  </a:ext>
                </a:extLst>
              </p:cNvPr>
              <p:cNvSpPr/>
              <p:nvPr/>
            </p:nvSpPr>
            <p:spPr>
              <a:xfrm>
                <a:off x="10756899" y="2184401"/>
                <a:ext cx="920750" cy="4953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Drain</a:t>
                </a:r>
              </a:p>
            </p:txBody>
          </p:sp>
          <p:sp>
            <p:nvSpPr>
              <p:cNvPr id="20" name="Rectangle 19">
                <a:extLst>
                  <a:ext uri="{FF2B5EF4-FFF2-40B4-BE49-F238E27FC236}">
                    <a16:creationId xmlns:a16="http://schemas.microsoft.com/office/drawing/2014/main" id="{9528EA84-FED2-C647-8346-B429E1E0F79D}"/>
                  </a:ext>
                </a:extLst>
              </p:cNvPr>
              <p:cNvSpPr/>
              <p:nvPr/>
            </p:nvSpPr>
            <p:spPr>
              <a:xfrm>
                <a:off x="8254999" y="2184401"/>
                <a:ext cx="2057400" cy="1117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Gate</a:t>
                </a:r>
              </a:p>
            </p:txBody>
          </p:sp>
          <p:sp>
            <p:nvSpPr>
              <p:cNvPr id="28" name="TextBox 27">
                <a:extLst>
                  <a:ext uri="{FF2B5EF4-FFF2-40B4-BE49-F238E27FC236}">
                    <a16:creationId xmlns:a16="http://schemas.microsoft.com/office/drawing/2014/main" id="{5E255961-AE04-1643-9875-036DDDDB7AD9}"/>
                  </a:ext>
                </a:extLst>
              </p:cNvPr>
              <p:cNvSpPr txBox="1"/>
              <p:nvPr/>
            </p:nvSpPr>
            <p:spPr>
              <a:xfrm>
                <a:off x="9117339" y="1638301"/>
                <a:ext cx="731290" cy="369332"/>
              </a:xfrm>
              <a:prstGeom prst="rect">
                <a:avLst/>
              </a:prstGeom>
              <a:noFill/>
            </p:spPr>
            <p:txBody>
              <a:bodyPr wrap="none" rtlCol="0">
                <a:spAutoFit/>
              </a:bodyPr>
              <a:lstStyle/>
              <a:p>
                <a:r>
                  <a:rPr lang="en-US" b="1" dirty="0">
                    <a:solidFill>
                      <a:schemeClr val="bg1"/>
                    </a:solidFill>
                  </a:rPr>
                  <a:t>Beam</a:t>
                </a:r>
              </a:p>
            </p:txBody>
          </p:sp>
          <p:cxnSp>
            <p:nvCxnSpPr>
              <p:cNvPr id="30" name="Straight Arrow Connector 29">
                <a:extLst>
                  <a:ext uri="{FF2B5EF4-FFF2-40B4-BE49-F238E27FC236}">
                    <a16:creationId xmlns:a16="http://schemas.microsoft.com/office/drawing/2014/main" id="{16856DCD-8294-4647-BF2A-CB985AFFF865}"/>
                  </a:ext>
                </a:extLst>
              </p:cNvPr>
              <p:cNvCxnSpPr/>
              <p:nvPr/>
            </p:nvCxnSpPr>
            <p:spPr>
              <a:xfrm>
                <a:off x="88011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10B4E315-4D44-7346-AF7C-F8B61638BFDE}"/>
                  </a:ext>
                </a:extLst>
              </p:cNvPr>
              <p:cNvSpPr txBox="1"/>
              <p:nvPr/>
            </p:nvSpPr>
            <p:spPr>
              <a:xfrm>
                <a:off x="6652985" y="2198470"/>
                <a:ext cx="1357936" cy="646331"/>
              </a:xfrm>
              <a:prstGeom prst="rect">
                <a:avLst/>
              </a:prstGeom>
              <a:noFill/>
            </p:spPr>
            <p:txBody>
              <a:bodyPr wrap="none" rtlCol="0">
                <a:spAutoFit/>
              </a:bodyPr>
              <a:lstStyle/>
              <a:p>
                <a:pPr algn="ctr"/>
                <a:r>
                  <a:rPr lang="en-US" b="1" dirty="0"/>
                  <a:t>Electrostatic</a:t>
                </a:r>
              </a:p>
              <a:p>
                <a:pPr algn="ctr"/>
                <a:r>
                  <a:rPr lang="en-US" b="1" dirty="0"/>
                  <a:t>force</a:t>
                </a:r>
              </a:p>
            </p:txBody>
          </p:sp>
          <p:cxnSp>
            <p:nvCxnSpPr>
              <p:cNvPr id="33" name="Curved Connector 32">
                <a:extLst>
                  <a:ext uri="{FF2B5EF4-FFF2-40B4-BE49-F238E27FC236}">
                    <a16:creationId xmlns:a16="http://schemas.microsoft.com/office/drawing/2014/main" id="{25CAC6C2-EE70-4444-BCE3-17586E39AC91}"/>
                  </a:ext>
                </a:extLst>
              </p:cNvPr>
              <p:cNvCxnSpPr>
                <a:cxnSpLocks/>
                <a:stCxn id="31" idx="3"/>
              </p:cNvCxnSpPr>
              <p:nvPr/>
            </p:nvCxnSpPr>
            <p:spPr>
              <a:xfrm flipV="1">
                <a:off x="8010921" y="2021702"/>
                <a:ext cx="661918" cy="499934"/>
              </a:xfrm>
              <a:prstGeom prst="curvedConnector3">
                <a:avLst>
                  <a:gd name="adj1" fmla="val 11627"/>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BBCDAC9C-60F5-324D-B524-2D86CD1F6F30}"/>
                  </a:ext>
                </a:extLst>
              </p:cNvPr>
              <p:cNvCxnSpPr/>
              <p:nvPr/>
            </p:nvCxnSpPr>
            <p:spPr>
              <a:xfrm>
                <a:off x="89535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34C1E0B4-333B-B54C-A2EA-C0B3E2E2A6B1}"/>
                  </a:ext>
                </a:extLst>
              </p:cNvPr>
              <p:cNvCxnSpPr/>
              <p:nvPr/>
            </p:nvCxnSpPr>
            <p:spPr>
              <a:xfrm>
                <a:off x="88773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51C42C85-BC91-F941-A8B4-3775BBC2D991}"/>
                  </a:ext>
                </a:extLst>
              </p:cNvPr>
              <p:cNvCxnSpPr/>
              <p:nvPr/>
            </p:nvCxnSpPr>
            <p:spPr>
              <a:xfrm>
                <a:off x="90297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9886FF59-5864-4840-93E5-5E53C675ECF6}"/>
                  </a:ext>
                </a:extLst>
              </p:cNvPr>
              <p:cNvCxnSpPr/>
              <p:nvPr/>
            </p:nvCxnSpPr>
            <p:spPr>
              <a:xfrm>
                <a:off x="91059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D2316A37-DCC1-5B45-A540-718C94031702}"/>
                  </a:ext>
                </a:extLst>
              </p:cNvPr>
              <p:cNvCxnSpPr/>
              <p:nvPr/>
            </p:nvCxnSpPr>
            <p:spPr>
              <a:xfrm>
                <a:off x="92583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2A2169B0-3E1E-9240-85F7-CDBCC92B7A43}"/>
                  </a:ext>
                </a:extLst>
              </p:cNvPr>
              <p:cNvCxnSpPr/>
              <p:nvPr/>
            </p:nvCxnSpPr>
            <p:spPr>
              <a:xfrm>
                <a:off x="91821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3A09C738-2DC9-8040-97B4-070ECDD86AB7}"/>
                  </a:ext>
                </a:extLst>
              </p:cNvPr>
              <p:cNvCxnSpPr/>
              <p:nvPr/>
            </p:nvCxnSpPr>
            <p:spPr>
              <a:xfrm>
                <a:off x="93345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FAC1CDD2-3F0C-5F43-AB9A-F6FABED4BF44}"/>
                  </a:ext>
                </a:extLst>
              </p:cNvPr>
              <p:cNvCxnSpPr>
                <a:cxnSpLocks/>
              </p:cNvCxnSpPr>
              <p:nvPr/>
            </p:nvCxnSpPr>
            <p:spPr>
              <a:xfrm>
                <a:off x="94107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grpSp>
        <p:nvGrpSpPr>
          <p:cNvPr id="16" name="Group 15">
            <a:extLst>
              <a:ext uri="{FF2B5EF4-FFF2-40B4-BE49-F238E27FC236}">
                <a16:creationId xmlns:a16="http://schemas.microsoft.com/office/drawing/2014/main" id="{4F9B2538-FDFB-0341-9A61-CFB3BA15E0FF}"/>
              </a:ext>
            </a:extLst>
          </p:cNvPr>
          <p:cNvGrpSpPr/>
          <p:nvPr/>
        </p:nvGrpSpPr>
        <p:grpSpPr>
          <a:xfrm>
            <a:off x="5659213" y="3590788"/>
            <a:ext cx="6277424" cy="3126484"/>
            <a:chOff x="3917689" y="3439570"/>
            <a:chExt cx="6277424" cy="3126484"/>
          </a:xfrm>
        </p:grpSpPr>
        <p:grpSp>
          <p:nvGrpSpPr>
            <p:cNvPr id="97" name="Group 96">
              <a:extLst>
                <a:ext uri="{FF2B5EF4-FFF2-40B4-BE49-F238E27FC236}">
                  <a16:creationId xmlns:a16="http://schemas.microsoft.com/office/drawing/2014/main" id="{FFA55AF1-1322-1743-9DA8-F9202E0C4F81}"/>
                </a:ext>
              </a:extLst>
            </p:cNvPr>
            <p:cNvGrpSpPr/>
            <p:nvPr/>
          </p:nvGrpSpPr>
          <p:grpSpPr>
            <a:xfrm>
              <a:off x="3917689" y="3775878"/>
              <a:ext cx="4356622" cy="2790176"/>
              <a:chOff x="1068103" y="3830804"/>
              <a:chExt cx="4356622" cy="2790176"/>
            </a:xfrm>
          </p:grpSpPr>
          <p:cxnSp>
            <p:nvCxnSpPr>
              <p:cNvPr id="98" name="Straight Arrow Connector 97">
                <a:extLst>
                  <a:ext uri="{FF2B5EF4-FFF2-40B4-BE49-F238E27FC236}">
                    <a16:creationId xmlns:a16="http://schemas.microsoft.com/office/drawing/2014/main" id="{C5C621A2-7E29-8A41-8647-4C866A7EA6C3}"/>
                  </a:ext>
                </a:extLst>
              </p:cNvPr>
              <p:cNvCxnSpPr>
                <a:cxnSpLocks/>
              </p:cNvCxnSpPr>
              <p:nvPr/>
            </p:nvCxnSpPr>
            <p:spPr>
              <a:xfrm flipH="1" flipV="1">
                <a:off x="1584325" y="3923414"/>
                <a:ext cx="1" cy="226473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5538B549-6137-8E42-8EA6-31B60FFA4A4E}"/>
                  </a:ext>
                </a:extLst>
              </p:cNvPr>
              <p:cNvCxnSpPr>
                <a:cxnSpLocks/>
              </p:cNvCxnSpPr>
              <p:nvPr/>
            </p:nvCxnSpPr>
            <p:spPr>
              <a:xfrm>
                <a:off x="1584326" y="6188149"/>
                <a:ext cx="33020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Elbow Connector 99">
                <a:extLst>
                  <a:ext uri="{FF2B5EF4-FFF2-40B4-BE49-F238E27FC236}">
                    <a16:creationId xmlns:a16="http://schemas.microsoft.com/office/drawing/2014/main" id="{19EC01BA-78F4-CE42-8D13-42B450BADF6B}"/>
                  </a:ext>
                </a:extLst>
              </p:cNvPr>
              <p:cNvCxnSpPr>
                <a:cxnSpLocks/>
              </p:cNvCxnSpPr>
              <p:nvPr/>
            </p:nvCxnSpPr>
            <p:spPr>
              <a:xfrm flipV="1">
                <a:off x="1584326" y="4167667"/>
                <a:ext cx="3094000" cy="2020482"/>
              </a:xfrm>
              <a:prstGeom prst="bentConnector3">
                <a:avLst>
                  <a:gd name="adj1" fmla="val 7165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Elbow Connector 100">
                <a:extLst>
                  <a:ext uri="{FF2B5EF4-FFF2-40B4-BE49-F238E27FC236}">
                    <a16:creationId xmlns:a16="http://schemas.microsoft.com/office/drawing/2014/main" id="{EE040CAA-B8AD-5145-8F91-184D40EADE9A}"/>
                  </a:ext>
                </a:extLst>
              </p:cNvPr>
              <p:cNvCxnSpPr>
                <a:cxnSpLocks/>
              </p:cNvCxnSpPr>
              <p:nvPr/>
            </p:nvCxnSpPr>
            <p:spPr>
              <a:xfrm rot="10800000" flipV="1">
                <a:off x="1584326" y="4167667"/>
                <a:ext cx="2940050" cy="2020482"/>
              </a:xfrm>
              <a:prstGeom prst="bentConnector3">
                <a:avLst>
                  <a:gd name="adj1" fmla="val 68082"/>
                </a:avLst>
              </a:prstGeom>
              <a:ln w="38100">
                <a:solidFill>
                  <a:srgbClr val="0070C0"/>
                </a:solidFill>
                <a:prstDash val="dash"/>
              </a:ln>
            </p:spPr>
            <p:style>
              <a:lnRef idx="1">
                <a:schemeClr val="accent1"/>
              </a:lnRef>
              <a:fillRef idx="0">
                <a:schemeClr val="accent1"/>
              </a:fillRef>
              <a:effectRef idx="0">
                <a:schemeClr val="accent1"/>
              </a:effectRef>
              <a:fontRef idx="minor">
                <a:schemeClr val="tx1"/>
              </a:fontRef>
            </p:style>
          </p:cxnSp>
          <p:sp>
            <p:nvSpPr>
              <p:cNvPr id="102" name="Triangle 101">
                <a:extLst>
                  <a:ext uri="{FF2B5EF4-FFF2-40B4-BE49-F238E27FC236}">
                    <a16:creationId xmlns:a16="http://schemas.microsoft.com/office/drawing/2014/main" id="{EF24A832-CBE2-D648-8863-9FF1573306CE}"/>
                  </a:ext>
                </a:extLst>
              </p:cNvPr>
              <p:cNvSpPr/>
              <p:nvPr/>
            </p:nvSpPr>
            <p:spPr>
              <a:xfrm>
                <a:off x="3693041" y="5082215"/>
                <a:ext cx="234341" cy="202018"/>
              </a:xfrm>
              <a:prstGeom prs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Triangle 102">
                <a:extLst>
                  <a:ext uri="{FF2B5EF4-FFF2-40B4-BE49-F238E27FC236}">
                    <a16:creationId xmlns:a16="http://schemas.microsoft.com/office/drawing/2014/main" id="{CCA6EB50-309F-DD45-BBCB-4FF8F099322C}"/>
                  </a:ext>
                </a:extLst>
              </p:cNvPr>
              <p:cNvSpPr/>
              <p:nvPr/>
            </p:nvSpPr>
            <p:spPr>
              <a:xfrm rot="10800000">
                <a:off x="2404342" y="5131098"/>
                <a:ext cx="234341" cy="202018"/>
              </a:xfrm>
              <a:prstGeom prst="triangl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TextBox 103">
                <a:extLst>
                  <a:ext uri="{FF2B5EF4-FFF2-40B4-BE49-F238E27FC236}">
                    <a16:creationId xmlns:a16="http://schemas.microsoft.com/office/drawing/2014/main" id="{3DA080E3-B686-DA40-BD89-E6ECC8F347A3}"/>
                  </a:ext>
                </a:extLst>
              </p:cNvPr>
              <p:cNvSpPr txBox="1"/>
              <p:nvPr/>
            </p:nvSpPr>
            <p:spPr>
              <a:xfrm>
                <a:off x="2280965" y="6251648"/>
                <a:ext cx="481094" cy="369332"/>
              </a:xfrm>
              <a:prstGeom prst="rect">
                <a:avLst/>
              </a:prstGeom>
              <a:noFill/>
            </p:spPr>
            <p:txBody>
              <a:bodyPr wrap="none" rtlCol="0">
                <a:spAutoFit/>
              </a:bodyPr>
              <a:lstStyle/>
              <a:p>
                <a:r>
                  <a:rPr lang="en-US" b="1" dirty="0"/>
                  <a:t>V</a:t>
                </a:r>
                <a:r>
                  <a:rPr lang="en-US" b="1" baseline="-25000" dirty="0"/>
                  <a:t>po</a:t>
                </a:r>
                <a:endParaRPr lang="en-US" b="1" dirty="0"/>
              </a:p>
            </p:txBody>
          </p:sp>
          <p:sp>
            <p:nvSpPr>
              <p:cNvPr id="105" name="TextBox 104">
                <a:extLst>
                  <a:ext uri="{FF2B5EF4-FFF2-40B4-BE49-F238E27FC236}">
                    <a16:creationId xmlns:a16="http://schemas.microsoft.com/office/drawing/2014/main" id="{93C6AC39-0EDB-1A46-AA64-3922002BEB42}"/>
                  </a:ext>
                </a:extLst>
              </p:cNvPr>
              <p:cNvSpPr txBox="1"/>
              <p:nvPr/>
            </p:nvSpPr>
            <p:spPr>
              <a:xfrm>
                <a:off x="3592106" y="6230531"/>
                <a:ext cx="436210" cy="369332"/>
              </a:xfrm>
              <a:prstGeom prst="rect">
                <a:avLst/>
              </a:prstGeom>
              <a:noFill/>
            </p:spPr>
            <p:txBody>
              <a:bodyPr wrap="none" rtlCol="0">
                <a:spAutoFit/>
              </a:bodyPr>
              <a:lstStyle/>
              <a:p>
                <a:r>
                  <a:rPr lang="en-US" b="1" dirty="0"/>
                  <a:t>V</a:t>
                </a:r>
                <a:r>
                  <a:rPr lang="en-US" b="1" baseline="-25000" dirty="0"/>
                  <a:t>pi</a:t>
                </a:r>
                <a:endParaRPr lang="en-US" b="1" dirty="0"/>
              </a:p>
            </p:txBody>
          </p:sp>
          <p:sp>
            <p:nvSpPr>
              <p:cNvPr id="106" name="TextBox 105">
                <a:extLst>
                  <a:ext uri="{FF2B5EF4-FFF2-40B4-BE49-F238E27FC236}">
                    <a16:creationId xmlns:a16="http://schemas.microsoft.com/office/drawing/2014/main" id="{AF9428BB-DC35-D04B-A3BA-42F4518C24E8}"/>
                  </a:ext>
                </a:extLst>
              </p:cNvPr>
              <p:cNvSpPr txBox="1"/>
              <p:nvPr/>
            </p:nvSpPr>
            <p:spPr>
              <a:xfrm>
                <a:off x="2910278" y="6251648"/>
                <a:ext cx="609462" cy="369332"/>
              </a:xfrm>
              <a:prstGeom prst="rect">
                <a:avLst/>
              </a:prstGeom>
              <a:noFill/>
            </p:spPr>
            <p:txBody>
              <a:bodyPr wrap="none" rtlCol="0">
                <a:spAutoFit/>
              </a:bodyPr>
              <a:lstStyle/>
              <a:p>
                <a:r>
                  <a:rPr lang="en-US" b="1" dirty="0"/>
                  <a:t>V</a:t>
                </a:r>
                <a:r>
                  <a:rPr lang="en-US" b="1" baseline="-25000" dirty="0"/>
                  <a:t>hold</a:t>
                </a:r>
                <a:endParaRPr lang="en-US" b="1" dirty="0"/>
              </a:p>
            </p:txBody>
          </p:sp>
          <p:cxnSp>
            <p:nvCxnSpPr>
              <p:cNvPr id="107" name="Straight Connector 106">
                <a:extLst>
                  <a:ext uri="{FF2B5EF4-FFF2-40B4-BE49-F238E27FC236}">
                    <a16:creationId xmlns:a16="http://schemas.microsoft.com/office/drawing/2014/main" id="{D0318575-827F-5C43-8BA9-52611E284458}"/>
                  </a:ext>
                </a:extLst>
              </p:cNvPr>
              <p:cNvCxnSpPr>
                <a:cxnSpLocks/>
              </p:cNvCxnSpPr>
              <p:nvPr/>
            </p:nvCxnSpPr>
            <p:spPr>
              <a:xfrm>
                <a:off x="3177082" y="4061637"/>
                <a:ext cx="0" cy="2126512"/>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A92F3289-77E9-3A43-AA78-02EB326936CB}"/>
                  </a:ext>
                </a:extLst>
              </p:cNvPr>
              <p:cNvSpPr txBox="1"/>
              <p:nvPr/>
            </p:nvSpPr>
            <p:spPr>
              <a:xfrm>
                <a:off x="4833345" y="5953532"/>
                <a:ext cx="591380" cy="461665"/>
              </a:xfrm>
              <a:prstGeom prst="rect">
                <a:avLst/>
              </a:prstGeom>
              <a:noFill/>
            </p:spPr>
            <p:txBody>
              <a:bodyPr wrap="none" rtlCol="0">
                <a:spAutoFit/>
              </a:bodyPr>
              <a:lstStyle/>
              <a:p>
                <a:r>
                  <a:rPr lang="en-US" sz="2400" b="1" dirty="0"/>
                  <a:t>V</a:t>
                </a:r>
                <a:r>
                  <a:rPr lang="en-US" sz="2400" b="1" baseline="-25000" dirty="0"/>
                  <a:t>GS</a:t>
                </a:r>
                <a:endParaRPr lang="en-US" sz="2400" b="1" dirty="0"/>
              </a:p>
            </p:txBody>
          </p:sp>
          <p:sp>
            <p:nvSpPr>
              <p:cNvPr id="109" name="TextBox 108">
                <a:extLst>
                  <a:ext uri="{FF2B5EF4-FFF2-40B4-BE49-F238E27FC236}">
                    <a16:creationId xmlns:a16="http://schemas.microsoft.com/office/drawing/2014/main" id="{D6FF70ED-2188-CA42-8980-592EBCABF08F}"/>
                  </a:ext>
                </a:extLst>
              </p:cNvPr>
              <p:cNvSpPr txBox="1"/>
              <p:nvPr/>
            </p:nvSpPr>
            <p:spPr>
              <a:xfrm>
                <a:off x="1068103" y="3830804"/>
                <a:ext cx="494046" cy="461665"/>
              </a:xfrm>
              <a:prstGeom prst="rect">
                <a:avLst/>
              </a:prstGeom>
              <a:noFill/>
            </p:spPr>
            <p:txBody>
              <a:bodyPr wrap="none" rtlCol="0">
                <a:spAutoFit/>
              </a:bodyPr>
              <a:lstStyle/>
              <a:p>
                <a:r>
                  <a:rPr lang="en-US" sz="2400" b="1" dirty="0"/>
                  <a:t>I</a:t>
                </a:r>
                <a:r>
                  <a:rPr lang="en-US" sz="2400" b="1" baseline="-25000" dirty="0"/>
                  <a:t>DS</a:t>
                </a:r>
                <a:endParaRPr lang="en-US" sz="2400" b="1" dirty="0"/>
              </a:p>
            </p:txBody>
          </p:sp>
        </p:grpSp>
        <p:cxnSp>
          <p:nvCxnSpPr>
            <p:cNvPr id="3" name="Straight Arrow Connector 2">
              <a:extLst>
                <a:ext uri="{FF2B5EF4-FFF2-40B4-BE49-F238E27FC236}">
                  <a16:creationId xmlns:a16="http://schemas.microsoft.com/office/drawing/2014/main" id="{F56A3E75-E281-0B49-9D41-116398E81DF9}"/>
                </a:ext>
              </a:extLst>
            </p:cNvPr>
            <p:cNvCxnSpPr>
              <a:cxnSpLocks/>
            </p:cNvCxnSpPr>
            <p:nvPr/>
          </p:nvCxnSpPr>
          <p:spPr>
            <a:xfrm>
              <a:off x="5351499" y="3868488"/>
              <a:ext cx="1307805"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B980EEF5-54D6-8F4E-949F-AF5840EA53ED}"/>
                </a:ext>
              </a:extLst>
            </p:cNvPr>
            <p:cNvSpPr txBox="1"/>
            <p:nvPr/>
          </p:nvSpPr>
          <p:spPr>
            <a:xfrm>
              <a:off x="5019950" y="3439570"/>
              <a:ext cx="2013436" cy="369332"/>
            </a:xfrm>
            <a:prstGeom prst="rect">
              <a:avLst/>
            </a:prstGeom>
            <a:noFill/>
          </p:spPr>
          <p:txBody>
            <a:bodyPr wrap="none" rtlCol="0">
              <a:spAutoFit/>
            </a:bodyPr>
            <a:lstStyle/>
            <a:p>
              <a:r>
                <a:rPr lang="en-US" b="1" dirty="0"/>
                <a:t>Hysteresis Window</a:t>
              </a:r>
            </a:p>
          </p:txBody>
        </p:sp>
        <p:cxnSp>
          <p:nvCxnSpPr>
            <p:cNvPr id="12" name="Straight Arrow Connector 11">
              <a:extLst>
                <a:ext uri="{FF2B5EF4-FFF2-40B4-BE49-F238E27FC236}">
                  <a16:creationId xmlns:a16="http://schemas.microsoft.com/office/drawing/2014/main" id="{3DDA5F73-10FF-A14B-A233-703CEAD6F9F2}"/>
                </a:ext>
              </a:extLst>
            </p:cNvPr>
            <p:cNvCxnSpPr>
              <a:cxnSpLocks/>
            </p:cNvCxnSpPr>
            <p:nvPr/>
          </p:nvCxnSpPr>
          <p:spPr>
            <a:xfrm flipH="1" flipV="1">
              <a:off x="6776969" y="4922875"/>
              <a:ext cx="1246255" cy="30643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983CE827-7BE8-AB47-A9F4-AC0A33F90EDB}"/>
                </a:ext>
              </a:extLst>
            </p:cNvPr>
            <p:cNvSpPr txBox="1"/>
            <p:nvPr/>
          </p:nvSpPr>
          <p:spPr>
            <a:xfrm>
              <a:off x="7947286" y="5027289"/>
              <a:ext cx="2247827" cy="646331"/>
            </a:xfrm>
            <a:prstGeom prst="rect">
              <a:avLst/>
            </a:prstGeom>
            <a:noFill/>
          </p:spPr>
          <p:txBody>
            <a:bodyPr wrap="square" rtlCol="0">
              <a:spAutoFit/>
            </a:bodyPr>
            <a:lstStyle/>
            <a:p>
              <a:pPr algn="ctr"/>
              <a:r>
                <a:rPr lang="en-US" b="1" dirty="0"/>
                <a:t>Infinite subthreshold slope</a:t>
              </a:r>
            </a:p>
          </p:txBody>
        </p:sp>
      </p:grpSp>
      <p:sp>
        <p:nvSpPr>
          <p:cNvPr id="15" name="TextBox 14">
            <a:extLst>
              <a:ext uri="{FF2B5EF4-FFF2-40B4-BE49-F238E27FC236}">
                <a16:creationId xmlns:a16="http://schemas.microsoft.com/office/drawing/2014/main" id="{9C06A486-A1CE-1045-8B93-47A9CEE7131A}"/>
              </a:ext>
            </a:extLst>
          </p:cNvPr>
          <p:cNvSpPr txBox="1"/>
          <p:nvPr/>
        </p:nvSpPr>
        <p:spPr>
          <a:xfrm>
            <a:off x="1095590" y="4781705"/>
            <a:ext cx="3487087" cy="1077218"/>
          </a:xfrm>
          <a:prstGeom prst="rect">
            <a:avLst/>
          </a:prstGeom>
          <a:noFill/>
        </p:spPr>
        <p:txBody>
          <a:bodyPr wrap="square" rtlCol="0">
            <a:spAutoFit/>
          </a:bodyPr>
          <a:lstStyle/>
          <a:p>
            <a:pPr algn="ctr"/>
            <a:r>
              <a:rPr lang="en-US" sz="3200" b="1" dirty="0"/>
              <a:t>3-terminal (3T) NEM relay</a:t>
            </a:r>
          </a:p>
        </p:txBody>
      </p:sp>
      <p:sp>
        <p:nvSpPr>
          <p:cNvPr id="21" name="TextBox 20">
            <a:extLst>
              <a:ext uri="{FF2B5EF4-FFF2-40B4-BE49-F238E27FC236}">
                <a16:creationId xmlns:a16="http://schemas.microsoft.com/office/drawing/2014/main" id="{C79D1602-CC7F-0948-8309-2EF426E6B1DF}"/>
              </a:ext>
            </a:extLst>
          </p:cNvPr>
          <p:cNvSpPr txBox="1"/>
          <p:nvPr/>
        </p:nvSpPr>
        <p:spPr>
          <a:xfrm>
            <a:off x="2249129" y="309231"/>
            <a:ext cx="1604093" cy="523220"/>
          </a:xfrm>
          <a:prstGeom prst="rect">
            <a:avLst/>
          </a:prstGeom>
          <a:noFill/>
        </p:spPr>
        <p:txBody>
          <a:bodyPr wrap="none" rtlCol="0">
            <a:spAutoFit/>
          </a:bodyPr>
          <a:lstStyle/>
          <a:p>
            <a:r>
              <a:rPr lang="en-US" sz="2800" b="1" dirty="0"/>
              <a:t>OFF-state</a:t>
            </a:r>
          </a:p>
        </p:txBody>
      </p:sp>
      <p:sp>
        <p:nvSpPr>
          <p:cNvPr id="64" name="TextBox 63">
            <a:extLst>
              <a:ext uri="{FF2B5EF4-FFF2-40B4-BE49-F238E27FC236}">
                <a16:creationId xmlns:a16="http://schemas.microsoft.com/office/drawing/2014/main" id="{066F7ABA-F550-694A-B58E-EC5FAFA30135}"/>
              </a:ext>
            </a:extLst>
          </p:cNvPr>
          <p:cNvSpPr txBox="1"/>
          <p:nvPr/>
        </p:nvSpPr>
        <p:spPr>
          <a:xfrm>
            <a:off x="8301155" y="309231"/>
            <a:ext cx="1511119" cy="523220"/>
          </a:xfrm>
          <a:prstGeom prst="rect">
            <a:avLst/>
          </a:prstGeom>
          <a:noFill/>
        </p:spPr>
        <p:txBody>
          <a:bodyPr wrap="none" rtlCol="0">
            <a:spAutoFit/>
          </a:bodyPr>
          <a:lstStyle/>
          <a:p>
            <a:r>
              <a:rPr lang="en-US" sz="2800" b="1" dirty="0"/>
              <a:t>ON-state</a:t>
            </a:r>
          </a:p>
        </p:txBody>
      </p:sp>
      <p:sp>
        <p:nvSpPr>
          <p:cNvPr id="2" name="TextBox 1">
            <a:extLst>
              <a:ext uri="{FF2B5EF4-FFF2-40B4-BE49-F238E27FC236}">
                <a16:creationId xmlns:a16="http://schemas.microsoft.com/office/drawing/2014/main" id="{7C5D0FC0-E0BC-9542-B3AA-4E5DCC1B9C6D}"/>
              </a:ext>
            </a:extLst>
          </p:cNvPr>
          <p:cNvSpPr txBox="1"/>
          <p:nvPr/>
        </p:nvSpPr>
        <p:spPr>
          <a:xfrm>
            <a:off x="8619426" y="2779335"/>
            <a:ext cx="962379" cy="369332"/>
          </a:xfrm>
          <a:prstGeom prst="rect">
            <a:avLst/>
          </a:prstGeom>
          <a:noFill/>
        </p:spPr>
        <p:txBody>
          <a:bodyPr wrap="none" rtlCol="0">
            <a:spAutoFit/>
          </a:bodyPr>
          <a:lstStyle/>
          <a:p>
            <a:r>
              <a:rPr lang="en-US" dirty="0"/>
              <a:t>(V</a:t>
            </a:r>
            <a:r>
              <a:rPr lang="en-US" baseline="-25000" dirty="0"/>
              <a:t>B</a:t>
            </a:r>
            <a:r>
              <a:rPr lang="en-US" dirty="0"/>
              <a:t> = V</a:t>
            </a:r>
            <a:r>
              <a:rPr lang="en-US" baseline="-25000" dirty="0"/>
              <a:t>S</a:t>
            </a:r>
            <a:r>
              <a:rPr lang="en-US" dirty="0"/>
              <a:t>)</a:t>
            </a:r>
          </a:p>
        </p:txBody>
      </p:sp>
    </p:spTree>
    <p:extLst>
      <p:ext uri="{BB962C8B-B14F-4D97-AF65-F5344CB8AC3E}">
        <p14:creationId xmlns:p14="http://schemas.microsoft.com/office/powerpoint/2010/main" val="5980172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E48DA-89DE-3B41-8E62-5F35E2EAB2D8}"/>
              </a:ext>
            </a:extLst>
          </p:cNvPr>
          <p:cNvSpPr>
            <a:spLocks noGrp="1"/>
          </p:cNvSpPr>
          <p:nvPr>
            <p:ph type="title"/>
          </p:nvPr>
        </p:nvSpPr>
        <p:spPr/>
        <p:txBody>
          <a:bodyPr/>
          <a:lstStyle/>
          <a:p>
            <a:r>
              <a:rPr lang="en-US" dirty="0"/>
              <a:t>3T &amp; 4T NEM Relays</a:t>
            </a:r>
          </a:p>
        </p:txBody>
      </p:sp>
      <p:pic>
        <p:nvPicPr>
          <p:cNvPr id="5" name="Content Placeholder 4">
            <a:extLst>
              <a:ext uri="{FF2B5EF4-FFF2-40B4-BE49-F238E27FC236}">
                <a16:creationId xmlns:a16="http://schemas.microsoft.com/office/drawing/2014/main" id="{F4F10EAB-EB1F-8348-952D-ABC9E31A976A}"/>
              </a:ext>
            </a:extLst>
          </p:cNvPr>
          <p:cNvPicPr>
            <a:picLocks noGrp="1" noChangeAspect="1"/>
          </p:cNvPicPr>
          <p:nvPr>
            <p:ph idx="1"/>
          </p:nvPr>
        </p:nvPicPr>
        <p:blipFill>
          <a:blip r:embed="rId2"/>
          <a:stretch>
            <a:fillRect/>
          </a:stretch>
        </p:blipFill>
        <p:spPr>
          <a:xfrm>
            <a:off x="2170232" y="1825625"/>
            <a:ext cx="7851535" cy="4351338"/>
          </a:xfrm>
        </p:spPr>
      </p:pic>
      <p:sp>
        <p:nvSpPr>
          <p:cNvPr id="3" name="TextBox 2">
            <a:extLst>
              <a:ext uri="{FF2B5EF4-FFF2-40B4-BE49-F238E27FC236}">
                <a16:creationId xmlns:a16="http://schemas.microsoft.com/office/drawing/2014/main" id="{9437ED5E-65D6-D943-A77E-7F4BDFD924AC}"/>
              </a:ext>
            </a:extLst>
          </p:cNvPr>
          <p:cNvSpPr txBox="1"/>
          <p:nvPr/>
        </p:nvSpPr>
        <p:spPr>
          <a:xfrm>
            <a:off x="1180619" y="6308209"/>
            <a:ext cx="10069974" cy="615553"/>
          </a:xfrm>
          <a:prstGeom prst="rect">
            <a:avLst/>
          </a:prstGeom>
          <a:noFill/>
        </p:spPr>
        <p:txBody>
          <a:bodyPr wrap="square" rtlCol="0">
            <a:spAutoFit/>
          </a:bodyPr>
          <a:lstStyle/>
          <a:p>
            <a:r>
              <a:rPr lang="en-US" sz="1100" b="1" dirty="0"/>
              <a:t>Source: </a:t>
            </a:r>
            <a:r>
              <a:rPr lang="en-US" sz="1100" dirty="0"/>
              <a:t>C. Chen, R. </a:t>
            </a:r>
            <a:r>
              <a:rPr lang="en-US" sz="1100" dirty="0" err="1"/>
              <a:t>Parsa</a:t>
            </a:r>
            <a:r>
              <a:rPr lang="en-US" sz="1100" dirty="0"/>
              <a:t>, N. </a:t>
            </a:r>
            <a:r>
              <a:rPr lang="en-US" sz="1100" dirty="0" err="1"/>
              <a:t>Patil</a:t>
            </a:r>
            <a:r>
              <a:rPr lang="en-US" sz="1100" dirty="0"/>
              <a:t>, S. Chong, K. </a:t>
            </a:r>
            <a:r>
              <a:rPr lang="en-US" sz="1100" dirty="0" err="1"/>
              <a:t>Akarvardar</a:t>
            </a:r>
            <a:r>
              <a:rPr lang="en-US" sz="1100" dirty="0"/>
              <a:t>, J. </a:t>
            </a:r>
            <a:r>
              <a:rPr lang="en-US" sz="1100" dirty="0" err="1"/>
              <a:t>Provine</a:t>
            </a:r>
            <a:r>
              <a:rPr lang="en-US" sz="1100" dirty="0"/>
              <a:t>, D. Lewis, J. Watt, R. T. Howe, H.-S. P. Wong, et al., “Efficient FPGAs using nanoelectromechanical relays,” in Proceedings of the 18th annual ACM/SIGDA international symposium on Field programmable gate arrays, pp. 273–282, ACM, 2010.</a:t>
            </a:r>
            <a:endParaRPr lang="en-US" sz="1200" dirty="0"/>
          </a:p>
          <a:p>
            <a:r>
              <a:rPr lang="en-US" sz="1100" dirty="0"/>
              <a:t>  </a:t>
            </a:r>
          </a:p>
        </p:txBody>
      </p:sp>
    </p:spTree>
    <p:extLst>
      <p:ext uri="{BB962C8B-B14F-4D97-AF65-F5344CB8AC3E}">
        <p14:creationId xmlns:p14="http://schemas.microsoft.com/office/powerpoint/2010/main" val="3595176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D8987-DCFD-D447-9E70-23ED280A511B}"/>
              </a:ext>
            </a:extLst>
          </p:cNvPr>
          <p:cNvSpPr>
            <a:spLocks noGrp="1"/>
          </p:cNvSpPr>
          <p:nvPr>
            <p:ph type="title"/>
          </p:nvPr>
        </p:nvSpPr>
        <p:spPr/>
        <p:txBody>
          <a:bodyPr/>
          <a:lstStyle/>
          <a:p>
            <a:r>
              <a:rPr lang="en-US" dirty="0"/>
              <a:t>Modern Clamped-Clamped 4T NEM Relay</a:t>
            </a:r>
          </a:p>
        </p:txBody>
      </p:sp>
      <p:pic>
        <p:nvPicPr>
          <p:cNvPr id="5" name="Content Placeholder 4">
            <a:extLst>
              <a:ext uri="{FF2B5EF4-FFF2-40B4-BE49-F238E27FC236}">
                <a16:creationId xmlns:a16="http://schemas.microsoft.com/office/drawing/2014/main" id="{305E12E6-82C6-6043-A4C2-E19359E3AD5D}"/>
              </a:ext>
            </a:extLst>
          </p:cNvPr>
          <p:cNvPicPr>
            <a:picLocks noGrp="1" noChangeAspect="1"/>
          </p:cNvPicPr>
          <p:nvPr>
            <p:ph idx="1"/>
          </p:nvPr>
        </p:nvPicPr>
        <p:blipFill>
          <a:blip r:embed="rId3"/>
          <a:stretch>
            <a:fillRect/>
          </a:stretch>
        </p:blipFill>
        <p:spPr>
          <a:xfrm>
            <a:off x="838200" y="2438492"/>
            <a:ext cx="10515600" cy="3125604"/>
          </a:xfrm>
        </p:spPr>
      </p:pic>
      <p:sp>
        <p:nvSpPr>
          <p:cNvPr id="6" name="TextBox 5">
            <a:extLst>
              <a:ext uri="{FF2B5EF4-FFF2-40B4-BE49-F238E27FC236}">
                <a16:creationId xmlns:a16="http://schemas.microsoft.com/office/drawing/2014/main" id="{2CD6F05A-C121-244B-9F01-DC2D8661901C}"/>
              </a:ext>
            </a:extLst>
          </p:cNvPr>
          <p:cNvSpPr txBox="1"/>
          <p:nvPr/>
        </p:nvSpPr>
        <p:spPr>
          <a:xfrm>
            <a:off x="2033286" y="6061988"/>
            <a:ext cx="8125427" cy="430887"/>
          </a:xfrm>
          <a:prstGeom prst="rect">
            <a:avLst/>
          </a:prstGeom>
          <a:noFill/>
        </p:spPr>
        <p:txBody>
          <a:bodyPr wrap="square" rtlCol="0">
            <a:spAutoFit/>
          </a:bodyPr>
          <a:lstStyle/>
          <a:p>
            <a:r>
              <a:rPr lang="en-US" sz="1100" b="1" dirty="0"/>
              <a:t>Source:</a:t>
            </a:r>
            <a:r>
              <a:rPr lang="en-US" sz="1100" dirty="0"/>
              <a:t> Ye, Z. A., S. Almeida, M. </a:t>
            </a:r>
            <a:r>
              <a:rPr lang="en-US" sz="1100" dirty="0" err="1"/>
              <a:t>Rusch</a:t>
            </a:r>
            <a:r>
              <a:rPr lang="en-US" sz="1100" dirty="0"/>
              <a:t>, A. </a:t>
            </a:r>
            <a:r>
              <a:rPr lang="en-US" sz="1100" dirty="0" err="1"/>
              <a:t>Perlas</a:t>
            </a:r>
            <a:r>
              <a:rPr lang="en-US" sz="1100" dirty="0"/>
              <a:t>, W. Zhang, U. </a:t>
            </a:r>
            <a:r>
              <a:rPr lang="en-US" sz="1100" dirty="0" err="1"/>
              <a:t>Sikder</a:t>
            </a:r>
            <a:r>
              <a:rPr lang="en-US" sz="1100" dirty="0"/>
              <a:t>, J. Jeon, V. </a:t>
            </a:r>
            <a:r>
              <a:rPr lang="en-US" sz="1100" dirty="0" err="1"/>
              <a:t>Stojanović</a:t>
            </a:r>
            <a:r>
              <a:rPr lang="en-US" sz="1100" dirty="0"/>
              <a:t>, and T-JK Liu. "Demonstration of 50-mV Digital Integrated Circuits with Microelectromechanical Relays." In </a:t>
            </a:r>
            <a:r>
              <a:rPr lang="en-US" sz="1100" i="1" dirty="0"/>
              <a:t>2018 IEEE International Electron Devices Meeting (IEDM)</a:t>
            </a:r>
            <a:r>
              <a:rPr lang="en-US" sz="1100" dirty="0"/>
              <a:t>, pp. 4-1. IEEE, 2018.</a:t>
            </a:r>
            <a:endParaRPr lang="en-US" sz="1100" b="1" dirty="0"/>
          </a:p>
        </p:txBody>
      </p:sp>
    </p:spTree>
    <p:extLst>
      <p:ext uri="{BB962C8B-B14F-4D97-AF65-F5344CB8AC3E}">
        <p14:creationId xmlns:p14="http://schemas.microsoft.com/office/powerpoint/2010/main" val="34714838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35008</TotalTime>
  <Words>2697</Words>
  <Application>Microsoft Macintosh PowerPoint</Application>
  <PresentationFormat>Widescreen</PresentationFormat>
  <Paragraphs>581</Paragraphs>
  <Slides>36</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Arial</vt:lpstr>
      <vt:lpstr>Calibri</vt:lpstr>
      <vt:lpstr>Calibri Light</vt:lpstr>
      <vt:lpstr>Cambria Math</vt:lpstr>
      <vt:lpstr>Office Theme</vt:lpstr>
      <vt:lpstr>Hybrid RRAM-NEM Relay Design for Nonvolatile 3D Routing in CGRAs</vt:lpstr>
      <vt:lpstr>Designing an application today</vt:lpstr>
      <vt:lpstr>Where does reconfigurability overhead come from?</vt:lpstr>
      <vt:lpstr>Reducing reconfigurable routing overhead using emerging nanotechnologies</vt:lpstr>
      <vt:lpstr>Combining RRAM and NEMS approaches</vt:lpstr>
      <vt:lpstr>NEM Relays</vt:lpstr>
      <vt:lpstr>PowerPoint Presentation</vt:lpstr>
      <vt:lpstr>3T &amp; 4T NEM Relays</vt:lpstr>
      <vt:lpstr>Modern Clamped-Clamped 4T NEM Relay</vt:lpstr>
      <vt:lpstr>New idea: multi-bit routing with NEM relays</vt:lpstr>
      <vt:lpstr>Previous work on NEM relays for FPGAs</vt:lpstr>
      <vt:lpstr>Half-Select Design for NEM Relay R/W</vt:lpstr>
      <vt:lpstr>Properties that lead to overhead cancellation</vt:lpstr>
      <vt:lpstr>RRAM</vt:lpstr>
      <vt:lpstr>PowerPoint Presentation</vt:lpstr>
      <vt:lpstr>Previous work on RRAM for FPGAs</vt:lpstr>
      <vt:lpstr>RRAM 1T2R Operation Modes</vt:lpstr>
      <vt:lpstr>Properties that lead to overhead cancellation</vt:lpstr>
      <vt:lpstr>How can we synergize RRAM &amp; NEM relays?</vt:lpstr>
      <vt:lpstr>Hybrid Circuit Architecture</vt:lpstr>
      <vt:lpstr>Properties that lead to overhead cancellation</vt:lpstr>
      <vt:lpstr>Preliminary SPICE Simulations</vt:lpstr>
      <vt:lpstr>Valid state transitions</vt:lpstr>
      <vt:lpstr>Time trace of valid state transitions in HSPICE</vt:lpstr>
      <vt:lpstr>Half-select problem</vt:lpstr>
      <vt:lpstr>Row/col controllers</vt:lpstr>
      <vt:lpstr>Island-Style Architecture</vt:lpstr>
      <vt:lpstr>RRAM/NEMS switch layouts</vt:lpstr>
      <vt:lpstr>RRAM/NEMS switch layouts (~5um x 5um)</vt:lpstr>
      <vt:lpstr>PE Tile Layouts (~90um x 90um)</vt:lpstr>
      <vt:lpstr>Switch boxes</vt:lpstr>
      <vt:lpstr>Connection boxes</vt:lpstr>
      <vt:lpstr>Layout strategy: 3D stacking of CBs + SBs</vt:lpstr>
      <vt:lpstr>(Future Work: LUTs with RRAM/NEMS)</vt:lpstr>
      <vt:lpstr>Next Steps</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Akash Levy</dc:creator>
  <cp:lastModifiedBy>Akash Levy</cp:lastModifiedBy>
  <cp:revision>118</cp:revision>
  <dcterms:created xsi:type="dcterms:W3CDTF">2019-01-14T09:04:24Z</dcterms:created>
  <dcterms:modified xsi:type="dcterms:W3CDTF">2019-03-21T11:06:36Z</dcterms:modified>
</cp:coreProperties>
</file>

<file path=docProps/thumbnail.jpeg>
</file>